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5" r:id="rId1"/>
  </p:sldMasterIdLst>
  <p:sldIdLst>
    <p:sldId id="256" r:id="rId2"/>
    <p:sldId id="261" r:id="rId3"/>
    <p:sldId id="259" r:id="rId4"/>
    <p:sldId id="258" r:id="rId5"/>
    <p:sldId id="260" r:id="rId6"/>
    <p:sldId id="263" r:id="rId7"/>
    <p:sldId id="264" r:id="rId8"/>
    <p:sldId id="265" r:id="rId9"/>
    <p:sldId id="266" r:id="rId10"/>
    <p:sldId id="267" r:id="rId11"/>
    <p:sldId id="268" r:id="rId12"/>
  </p:sldIdLst>
  <p:sldSz cx="9144000" cy="6858000" type="screen4x3"/>
  <p:notesSz cx="6858000" cy="9144000"/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469" autoAdjust="0"/>
    <p:restoredTop sz="94660"/>
  </p:normalViewPr>
  <p:slideViewPr>
    <p:cSldViewPr>
      <p:cViewPr varScale="1">
        <p:scale>
          <a:sx n="125" d="100"/>
          <a:sy n="125" d="100"/>
        </p:scale>
        <p:origin x="-149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0825" cy="6850063"/>
            <a:chOff x="0" y="0"/>
            <a:chExt cx="5758" cy="4315"/>
          </a:xfrm>
        </p:grpSpPr>
        <p:grpSp>
          <p:nvGrpSpPr>
            <p:cNvPr id="5" name="Group 3"/>
            <p:cNvGrpSpPr>
              <a:grpSpLocks/>
            </p:cNvGrpSpPr>
            <p:nvPr userDrawn="1"/>
          </p:nvGrpSpPr>
          <p:grpSpPr bwMode="auto">
            <a:xfrm>
              <a:off x="1728" y="2230"/>
              <a:ext cx="4027" cy="2085"/>
              <a:chOff x="1728" y="2230"/>
              <a:chExt cx="4027" cy="2085"/>
            </a:xfrm>
          </p:grpSpPr>
          <p:sp>
            <p:nvSpPr>
              <p:cNvPr id="8" name="Freeform 4"/>
              <p:cNvSpPr>
                <a:spLocks/>
              </p:cNvSpPr>
              <p:nvPr/>
            </p:nvSpPr>
            <p:spPr bwMode="hidden">
              <a:xfrm>
                <a:off x="1728" y="2644"/>
                <a:ext cx="2882" cy="1671"/>
              </a:xfrm>
              <a:custGeom>
                <a:avLst/>
                <a:gdLst/>
                <a:ahLst/>
                <a:cxnLst>
                  <a:cxn ang="0">
                    <a:pos x="2740" y="528"/>
                  </a:cxn>
                  <a:cxn ang="0">
                    <a:pos x="2632" y="484"/>
                  </a:cxn>
                  <a:cxn ang="0">
                    <a:pos x="2480" y="424"/>
                  </a:cxn>
                  <a:cxn ang="0">
                    <a:pos x="2203" y="343"/>
                  </a:cxn>
                  <a:cxn ang="0">
                    <a:pos x="1970" y="277"/>
                  </a:cxn>
                  <a:cxn ang="0">
                    <a:pos x="1807" y="212"/>
                  </a:cxn>
                  <a:cxn ang="0">
                    <a:pos x="1693" y="152"/>
                  </a:cxn>
                  <a:cxn ang="0">
                    <a:pos x="1628" y="103"/>
                  </a:cxn>
                  <a:cxn ang="0">
                    <a:pos x="1590" y="60"/>
                  </a:cxn>
                  <a:cxn ang="0">
                    <a:pos x="1579" y="27"/>
                  </a:cxn>
                  <a:cxn ang="0">
                    <a:pos x="1585" y="0"/>
                  </a:cxn>
                  <a:cxn ang="0">
                    <a:pos x="1557" y="49"/>
                  </a:cxn>
                  <a:cxn ang="0">
                    <a:pos x="1568" y="98"/>
                  </a:cxn>
                  <a:cxn ang="0">
                    <a:pos x="1617" y="141"/>
                  </a:cxn>
                  <a:cxn ang="0">
                    <a:pos x="1688" y="185"/>
                  </a:cxn>
                  <a:cxn ang="0">
                    <a:pos x="1791" y="228"/>
                  </a:cxn>
                  <a:cxn ang="0">
                    <a:pos x="2040" y="310"/>
                  </a:cxn>
                  <a:cxn ang="0">
                    <a:pos x="2285" y="381"/>
                  </a:cxn>
                  <a:cxn ang="0">
                    <a:pos x="2464" y="435"/>
                  </a:cxn>
                  <a:cxn ang="0">
                    <a:pos x="2605" y="484"/>
                  </a:cxn>
                  <a:cxn ang="0">
                    <a:pos x="2708" y="528"/>
                  </a:cxn>
                  <a:cxn ang="0">
                    <a:pos x="2768" y="560"/>
                  </a:cxn>
                  <a:cxn ang="0">
                    <a:pos x="2795" y="593"/>
                  </a:cxn>
                  <a:cxn ang="0">
                    <a:pos x="2795" y="642"/>
                  </a:cxn>
                  <a:cxn ang="0">
                    <a:pos x="2762" y="691"/>
                  </a:cxn>
                  <a:cxn ang="0">
                    <a:pos x="2692" y="735"/>
                  </a:cxn>
                  <a:cxn ang="0">
                    <a:pos x="2589" y="778"/>
                  </a:cxn>
                  <a:cxn ang="0">
                    <a:pos x="2458" y="822"/>
                  </a:cxn>
                  <a:cxn ang="0">
                    <a:pos x="2301" y="865"/>
                  </a:cxn>
                  <a:cxn ang="0">
                    <a:pos x="2030" y="930"/>
                  </a:cxn>
                  <a:cxn ang="0">
                    <a:pos x="1606" y="1034"/>
                  </a:cxn>
                  <a:cxn ang="0">
                    <a:pos x="1145" y="1164"/>
                  </a:cxn>
                  <a:cxn ang="0">
                    <a:pos x="673" y="1328"/>
                  </a:cxn>
                  <a:cxn ang="0">
                    <a:pos x="217" y="1545"/>
                  </a:cxn>
                  <a:cxn ang="0">
                    <a:pos x="353" y="1671"/>
                  </a:cxn>
                  <a:cxn ang="0">
                    <a:pos x="754" y="1469"/>
                  </a:cxn>
                  <a:cxn ang="0">
                    <a:pos x="1145" y="1311"/>
                  </a:cxn>
                  <a:cxn ang="0">
                    <a:pos x="1519" y="1186"/>
                  </a:cxn>
                  <a:cxn ang="0">
                    <a:pos x="1861" y="1083"/>
                  </a:cxn>
                  <a:cxn ang="0">
                    <a:pos x="2165" y="1007"/>
                  </a:cxn>
                  <a:cxn ang="0">
                    <a:pos x="2426" y="947"/>
                  </a:cxn>
                  <a:cxn ang="0">
                    <a:pos x="2626" y="892"/>
                  </a:cxn>
                  <a:cxn ang="0">
                    <a:pos x="2762" y="838"/>
                  </a:cxn>
                  <a:cxn ang="0">
                    <a:pos x="2827" y="794"/>
                  </a:cxn>
                  <a:cxn ang="0">
                    <a:pos x="2865" y="745"/>
                  </a:cxn>
                  <a:cxn ang="0">
                    <a:pos x="2882" y="702"/>
                  </a:cxn>
                  <a:cxn ang="0">
                    <a:pos x="2854" y="620"/>
                  </a:cxn>
                  <a:cxn ang="0">
                    <a:pos x="2800" y="560"/>
                  </a:cxn>
                  <a:cxn ang="0">
                    <a:pos x="2773" y="544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>
                  <a:latin typeface="굴림" charset="-127"/>
                  <a:ea typeface="굴림" charset="-127"/>
                </a:endParaRPr>
              </a:p>
            </p:txBody>
          </p:sp>
          <p:sp>
            <p:nvSpPr>
              <p:cNvPr id="9" name="Freeform 5"/>
              <p:cNvSpPr>
                <a:spLocks/>
              </p:cNvSpPr>
              <p:nvPr/>
            </p:nvSpPr>
            <p:spPr bwMode="hidden">
              <a:xfrm>
                <a:off x="4170" y="2671"/>
                <a:ext cx="1259" cy="811"/>
              </a:xfrm>
              <a:custGeom>
                <a:avLst/>
                <a:gdLst/>
                <a:ahLst/>
                <a:cxnLst>
                  <a:cxn ang="0">
                    <a:pos x="1259" y="615"/>
                  </a:cxn>
                  <a:cxn ang="0">
                    <a:pos x="1248" y="588"/>
                  </a:cxn>
                  <a:cxn ang="0">
                    <a:pos x="1237" y="566"/>
                  </a:cxn>
                  <a:cxn ang="0">
                    <a:pos x="1216" y="539"/>
                  </a:cxn>
                  <a:cxn ang="0">
                    <a:pos x="1188" y="517"/>
                  </a:cxn>
                  <a:cxn ang="0">
                    <a:pos x="1123" y="479"/>
                  </a:cxn>
                  <a:cxn ang="0">
                    <a:pos x="1042" y="441"/>
                  </a:cxn>
                  <a:cxn ang="0">
                    <a:pos x="944" y="408"/>
                  </a:cxn>
                  <a:cxn ang="0">
                    <a:pos x="841" y="381"/>
                  </a:cxn>
                  <a:cxn ang="0">
                    <a:pos x="727" y="348"/>
                  </a:cxn>
                  <a:cxn ang="0">
                    <a:pos x="613" y="321"/>
                  </a:cxn>
                  <a:cxn ang="0">
                    <a:pos x="499" y="294"/>
                  </a:cxn>
                  <a:cxn ang="0">
                    <a:pos x="391" y="261"/>
                  </a:cxn>
                  <a:cxn ang="0">
                    <a:pos x="288" y="229"/>
                  </a:cxn>
                  <a:cxn ang="0">
                    <a:pos x="195" y="196"/>
                  </a:cxn>
                  <a:cxn ang="0">
                    <a:pos x="119" y="152"/>
                  </a:cxn>
                  <a:cxn ang="0">
                    <a:pos x="54" y="109"/>
                  </a:cxn>
                  <a:cxn ang="0">
                    <a:pos x="33" y="87"/>
                  </a:cxn>
                  <a:cxn ang="0">
                    <a:pos x="16" y="60"/>
                  </a:cxn>
                  <a:cxn ang="0">
                    <a:pos x="5" y="33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11"/>
                  </a:cxn>
                  <a:cxn ang="0">
                    <a:pos x="0" y="38"/>
                  </a:cxn>
                  <a:cxn ang="0">
                    <a:pos x="5" y="60"/>
                  </a:cxn>
                  <a:cxn ang="0">
                    <a:pos x="16" y="87"/>
                  </a:cxn>
                  <a:cxn ang="0">
                    <a:pos x="33" y="114"/>
                  </a:cxn>
                  <a:cxn ang="0">
                    <a:pos x="54" y="142"/>
                  </a:cxn>
                  <a:cxn ang="0">
                    <a:pos x="87" y="174"/>
                  </a:cxn>
                  <a:cxn ang="0">
                    <a:pos x="125" y="207"/>
                  </a:cxn>
                  <a:cxn ang="0">
                    <a:pos x="179" y="240"/>
                  </a:cxn>
                  <a:cxn ang="0">
                    <a:pos x="244" y="278"/>
                  </a:cxn>
                  <a:cxn ang="0">
                    <a:pos x="326" y="310"/>
                  </a:cxn>
                  <a:cxn ang="0">
                    <a:pos x="418" y="348"/>
                  </a:cxn>
                  <a:cxn ang="0">
                    <a:pos x="526" y="381"/>
                  </a:cxn>
                  <a:cxn ang="0">
                    <a:pos x="657" y="414"/>
                  </a:cxn>
                  <a:cxn ang="0">
                    <a:pos x="749" y="435"/>
                  </a:cxn>
                  <a:cxn ang="0">
                    <a:pos x="830" y="463"/>
                  </a:cxn>
                  <a:cxn ang="0">
                    <a:pos x="901" y="490"/>
                  </a:cxn>
                  <a:cxn ang="0">
                    <a:pos x="966" y="512"/>
                  </a:cxn>
                  <a:cxn ang="0">
                    <a:pos x="1015" y="539"/>
                  </a:cxn>
                  <a:cxn ang="0">
                    <a:pos x="1053" y="566"/>
                  </a:cxn>
                  <a:cxn ang="0">
                    <a:pos x="1080" y="593"/>
                  </a:cxn>
                  <a:cxn ang="0">
                    <a:pos x="1102" y="620"/>
                  </a:cxn>
                  <a:cxn ang="0">
                    <a:pos x="1112" y="648"/>
                  </a:cxn>
                  <a:cxn ang="0">
                    <a:pos x="1118" y="675"/>
                  </a:cxn>
                  <a:cxn ang="0">
                    <a:pos x="1112" y="697"/>
                  </a:cxn>
                  <a:cxn ang="0">
                    <a:pos x="1096" y="724"/>
                  </a:cxn>
                  <a:cxn ang="0">
                    <a:pos x="1080" y="746"/>
                  </a:cxn>
                  <a:cxn ang="0">
                    <a:pos x="1053" y="767"/>
                  </a:cxn>
                  <a:cxn ang="0">
                    <a:pos x="1015" y="789"/>
                  </a:cxn>
                  <a:cxn ang="0">
                    <a:pos x="977" y="811"/>
                  </a:cxn>
                  <a:cxn ang="0">
                    <a:pos x="1047" y="789"/>
                  </a:cxn>
                  <a:cxn ang="0">
                    <a:pos x="1107" y="767"/>
                  </a:cxn>
                  <a:cxn ang="0">
                    <a:pos x="1156" y="746"/>
                  </a:cxn>
                  <a:cxn ang="0">
                    <a:pos x="1199" y="724"/>
                  </a:cxn>
                  <a:cxn ang="0">
                    <a:pos x="1226" y="702"/>
                  </a:cxn>
                  <a:cxn ang="0">
                    <a:pos x="1248" y="675"/>
                  </a:cxn>
                  <a:cxn ang="0">
                    <a:pos x="1259" y="648"/>
                  </a:cxn>
                  <a:cxn ang="0">
                    <a:pos x="1259" y="615"/>
                  </a:cxn>
                  <a:cxn ang="0">
                    <a:pos x="1259" y="615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>
                  <a:latin typeface="굴림" charset="-127"/>
                  <a:ea typeface="굴림" charset="-127"/>
                </a:endParaRPr>
              </a:p>
            </p:txBody>
          </p:sp>
          <p:sp>
            <p:nvSpPr>
              <p:cNvPr id="10" name="Freeform 6"/>
              <p:cNvSpPr>
                <a:spLocks/>
              </p:cNvSpPr>
              <p:nvPr/>
            </p:nvSpPr>
            <p:spPr bwMode="hidden">
              <a:xfrm>
                <a:off x="2900" y="3346"/>
                <a:ext cx="2849" cy="969"/>
              </a:xfrm>
              <a:custGeom>
                <a:avLst/>
                <a:gdLst/>
                <a:ahLst/>
                <a:cxnLst>
                  <a:cxn ang="0">
                    <a:pos x="92" y="958"/>
                  </a:cxn>
                  <a:cxn ang="0">
                    <a:pos x="0" y="969"/>
                  </a:cxn>
                  <a:cxn ang="0">
                    <a:pos x="391" y="969"/>
                  </a:cxn>
                  <a:cxn ang="0">
                    <a:pos x="434" y="947"/>
                  </a:cxn>
                  <a:cxn ang="0">
                    <a:pos x="483" y="914"/>
                  </a:cxn>
                  <a:cxn ang="0">
                    <a:pos x="554" y="876"/>
                  </a:cxn>
                  <a:cxn ang="0">
                    <a:pos x="635" y="838"/>
                  </a:cxn>
                  <a:cxn ang="0">
                    <a:pos x="727" y="794"/>
                  </a:cxn>
                  <a:cxn ang="0">
                    <a:pos x="836" y="745"/>
                  </a:cxn>
                  <a:cxn ang="0">
                    <a:pos x="961" y="696"/>
                  </a:cxn>
                  <a:cxn ang="0">
                    <a:pos x="1102" y="642"/>
                  </a:cxn>
                  <a:cxn ang="0">
                    <a:pos x="1259" y="582"/>
                  </a:cxn>
                  <a:cxn ang="0">
                    <a:pos x="1433" y="522"/>
                  </a:cxn>
                  <a:cxn ang="0">
                    <a:pos x="1623" y="462"/>
                  </a:cxn>
                  <a:cxn ang="0">
                    <a:pos x="1829" y="403"/>
                  </a:cxn>
                  <a:cxn ang="0">
                    <a:pos x="2057" y="343"/>
                  </a:cxn>
                  <a:cxn ang="0">
                    <a:pos x="2301" y="283"/>
                  </a:cxn>
                  <a:cxn ang="0">
                    <a:pos x="2567" y="223"/>
                  </a:cxn>
                  <a:cxn ang="0">
                    <a:pos x="2849" y="163"/>
                  </a:cxn>
                  <a:cxn ang="0">
                    <a:pos x="2849" y="0"/>
                  </a:cxn>
                  <a:cxn ang="0">
                    <a:pos x="2817" y="16"/>
                  </a:cxn>
                  <a:cxn ang="0">
                    <a:pos x="2773" y="33"/>
                  </a:cxn>
                  <a:cxn ang="0">
                    <a:pos x="2719" y="54"/>
                  </a:cxn>
                  <a:cxn ang="0">
                    <a:pos x="2648" y="76"/>
                  </a:cxn>
                  <a:cxn ang="0">
                    <a:pos x="2572" y="98"/>
                  </a:cxn>
                  <a:cxn ang="0">
                    <a:pos x="2491" y="120"/>
                  </a:cxn>
                  <a:cxn ang="0">
                    <a:pos x="2399" y="147"/>
                  </a:cxn>
                  <a:cxn ang="0">
                    <a:pos x="2301" y="169"/>
                  </a:cxn>
                  <a:cxn ang="0">
                    <a:pos x="2095" y="223"/>
                  </a:cxn>
                  <a:cxn ang="0">
                    <a:pos x="1889" y="277"/>
                  </a:cxn>
                  <a:cxn ang="0">
                    <a:pos x="1688" y="326"/>
                  </a:cxn>
                  <a:cxn ang="0">
                    <a:pos x="1590" y="354"/>
                  </a:cxn>
                  <a:cxn ang="0">
                    <a:pos x="1503" y="381"/>
                  </a:cxn>
                  <a:cxn ang="0">
                    <a:pos x="1107" y="506"/>
                  </a:cxn>
                  <a:cxn ang="0">
                    <a:pos x="912" y="577"/>
                  </a:cxn>
                  <a:cxn ang="0">
                    <a:pos x="727" y="647"/>
                  </a:cxn>
                  <a:cxn ang="0">
                    <a:pos x="548" y="718"/>
                  </a:cxn>
                  <a:cxn ang="0">
                    <a:pos x="380" y="794"/>
                  </a:cxn>
                  <a:cxn ang="0">
                    <a:pos x="228" y="876"/>
                  </a:cxn>
                  <a:cxn ang="0">
                    <a:pos x="92" y="958"/>
                  </a:cxn>
                  <a:cxn ang="0">
                    <a:pos x="92" y="958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1961"/>
                      <a:invGamma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>
                  <a:latin typeface="굴림" charset="-127"/>
                  <a:ea typeface="굴림" charset="-127"/>
                </a:endParaRPr>
              </a:p>
            </p:txBody>
          </p:sp>
          <p:sp>
            <p:nvSpPr>
              <p:cNvPr id="11" name="Freeform 7"/>
              <p:cNvSpPr>
                <a:spLocks/>
              </p:cNvSpPr>
              <p:nvPr/>
            </p:nvSpPr>
            <p:spPr bwMode="hidden">
              <a:xfrm>
                <a:off x="2748" y="2230"/>
                <a:ext cx="3007" cy="2085"/>
              </a:xfrm>
              <a:custGeom>
                <a:avLst/>
                <a:gdLst/>
                <a:ahLst/>
                <a:cxnLst>
                  <a:cxn ang="0">
                    <a:pos x="1433" y="474"/>
                  </a:cxn>
                  <a:cxn ang="0">
                    <a:pos x="1460" y="528"/>
                  </a:cxn>
                  <a:cxn ang="0">
                    <a:pos x="1541" y="593"/>
                  </a:cxn>
                  <a:cxn ang="0">
                    <a:pos x="1715" y="670"/>
                  </a:cxn>
                  <a:cxn ang="0">
                    <a:pos x="1927" y="735"/>
                  </a:cxn>
                  <a:cxn ang="0">
                    <a:pos x="2155" y="789"/>
                  </a:cxn>
                  <a:cxn ang="0">
                    <a:pos x="2372" y="849"/>
                  </a:cxn>
                  <a:cxn ang="0">
                    <a:pos x="2551" y="920"/>
                  </a:cxn>
                  <a:cxn ang="0">
                    <a:pos x="2638" y="980"/>
                  </a:cxn>
                  <a:cxn ang="0">
                    <a:pos x="2676" y="1029"/>
                  </a:cxn>
                  <a:cxn ang="0">
                    <a:pos x="2681" y="1083"/>
                  </a:cxn>
                  <a:cxn ang="0">
                    <a:pos x="2665" y="1127"/>
                  </a:cxn>
                  <a:cxn ang="0">
                    <a:pos x="2616" y="1170"/>
                  </a:cxn>
                  <a:cxn ang="0">
                    <a:pos x="2545" y="1208"/>
                  </a:cxn>
                  <a:cxn ang="0">
                    <a:pos x="2448" y="1241"/>
                  </a:cxn>
                  <a:cxn ang="0">
                    <a:pos x="2328" y="1274"/>
                  </a:cxn>
                  <a:cxn ang="0">
                    <a:pos x="2106" y="1328"/>
                  </a:cxn>
                  <a:cxn ang="0">
                    <a:pos x="1742" y="1421"/>
                  </a:cxn>
                  <a:cxn ang="0">
                    <a:pos x="1308" y="1540"/>
                  </a:cxn>
                  <a:cxn ang="0">
                    <a:pos x="820" y="1709"/>
                  </a:cxn>
                  <a:cxn ang="0">
                    <a:pos x="282" y="1943"/>
                  </a:cxn>
                  <a:cxn ang="0">
                    <a:pos x="152" y="2085"/>
                  </a:cxn>
                  <a:cxn ang="0">
                    <a:pos x="386" y="1992"/>
                  </a:cxn>
                  <a:cxn ang="0">
                    <a:pos x="700" y="1834"/>
                  </a:cxn>
                  <a:cxn ang="0">
                    <a:pos x="1064" y="1693"/>
                  </a:cxn>
                  <a:cxn ang="0">
                    <a:pos x="1661" y="1497"/>
                  </a:cxn>
                  <a:cxn ang="0">
                    <a:pos x="1845" y="1442"/>
                  </a:cxn>
                  <a:cxn ang="0">
                    <a:pos x="2252" y="1339"/>
                  </a:cxn>
                  <a:cxn ang="0">
                    <a:pos x="2551" y="1263"/>
                  </a:cxn>
                  <a:cxn ang="0">
                    <a:pos x="2730" y="1214"/>
                  </a:cxn>
                  <a:cxn ang="0">
                    <a:pos x="2876" y="1170"/>
                  </a:cxn>
                  <a:cxn ang="0">
                    <a:pos x="2974" y="1132"/>
                  </a:cxn>
                  <a:cxn ang="0">
                    <a:pos x="3007" y="871"/>
                  </a:cxn>
                  <a:cxn ang="0">
                    <a:pos x="2860" y="844"/>
                  </a:cxn>
                  <a:cxn ang="0">
                    <a:pos x="2670" y="806"/>
                  </a:cxn>
                  <a:cxn ang="0">
                    <a:pos x="2458" y="757"/>
                  </a:cxn>
                  <a:cxn ang="0">
                    <a:pos x="2138" y="670"/>
                  </a:cxn>
                  <a:cxn ang="0">
                    <a:pos x="1959" y="604"/>
                  </a:cxn>
                  <a:cxn ang="0">
                    <a:pos x="1824" y="534"/>
                  </a:cxn>
                  <a:cxn ang="0">
                    <a:pos x="1769" y="474"/>
                  </a:cxn>
                  <a:cxn ang="0">
                    <a:pos x="1753" y="436"/>
                  </a:cxn>
                  <a:cxn ang="0">
                    <a:pos x="1780" y="381"/>
                  </a:cxn>
                  <a:cxn ang="0">
                    <a:pos x="1862" y="316"/>
                  </a:cxn>
                  <a:cxn ang="0">
                    <a:pos x="1986" y="267"/>
                  </a:cxn>
                  <a:cxn ang="0">
                    <a:pos x="2149" y="229"/>
                  </a:cxn>
                  <a:cxn ang="0">
                    <a:pos x="2431" y="180"/>
                  </a:cxn>
                  <a:cxn ang="0">
                    <a:pos x="2827" y="125"/>
                  </a:cxn>
                  <a:cxn ang="0">
                    <a:pos x="3007" y="87"/>
                  </a:cxn>
                  <a:cxn ang="0">
                    <a:pos x="2909" y="22"/>
                  </a:cxn>
                  <a:cxn ang="0">
                    <a:pos x="2676" y="66"/>
                  </a:cxn>
                  <a:cxn ang="0">
                    <a:pos x="2285" y="120"/>
                  </a:cxn>
                  <a:cxn ang="0">
                    <a:pos x="2030" y="158"/>
                  </a:cxn>
                  <a:cxn ang="0">
                    <a:pos x="1791" y="202"/>
                  </a:cxn>
                  <a:cxn ang="0">
                    <a:pos x="1601" y="261"/>
                  </a:cxn>
                  <a:cxn ang="0">
                    <a:pos x="1471" y="338"/>
                  </a:cxn>
                  <a:cxn ang="0">
                    <a:pos x="1438" y="387"/>
                  </a:cxn>
                  <a:cxn ang="0">
                    <a:pos x="1427" y="441"/>
                  </a:cxn>
                </a:cxnLst>
                <a:rect l="0" t="0" r="r" b="b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>
                  <a:latin typeface="굴림" charset="-127"/>
                  <a:ea typeface="굴림" charset="-127"/>
                </a:endParaRPr>
              </a:p>
            </p:txBody>
          </p:sp>
          <p:sp>
            <p:nvSpPr>
              <p:cNvPr id="12" name="Freeform 8"/>
              <p:cNvSpPr>
                <a:spLocks/>
              </p:cNvSpPr>
              <p:nvPr/>
            </p:nvSpPr>
            <p:spPr bwMode="hidden">
              <a:xfrm>
                <a:off x="4501" y="2317"/>
                <a:ext cx="1248" cy="539"/>
              </a:xfrm>
              <a:custGeom>
                <a:avLst/>
                <a:gdLst/>
                <a:ahLst/>
                <a:cxnLst>
                  <a:cxn ang="0">
                    <a:pos x="0" y="332"/>
                  </a:cxn>
                  <a:cxn ang="0">
                    <a:pos x="0" y="360"/>
                  </a:cxn>
                  <a:cxn ang="0">
                    <a:pos x="5" y="387"/>
                  </a:cxn>
                  <a:cxn ang="0">
                    <a:pos x="27" y="414"/>
                  </a:cxn>
                  <a:cxn ang="0">
                    <a:pos x="54" y="436"/>
                  </a:cxn>
                  <a:cxn ang="0">
                    <a:pos x="92" y="463"/>
                  </a:cxn>
                  <a:cxn ang="0">
                    <a:pos x="141" y="490"/>
                  </a:cxn>
                  <a:cxn ang="0">
                    <a:pos x="195" y="512"/>
                  </a:cxn>
                  <a:cxn ang="0">
                    <a:pos x="255" y="539"/>
                  </a:cxn>
                  <a:cxn ang="0">
                    <a:pos x="212" y="517"/>
                  </a:cxn>
                  <a:cxn ang="0">
                    <a:pos x="179" y="490"/>
                  </a:cxn>
                  <a:cxn ang="0">
                    <a:pos x="157" y="468"/>
                  </a:cxn>
                  <a:cxn ang="0">
                    <a:pos x="141" y="447"/>
                  </a:cxn>
                  <a:cxn ang="0">
                    <a:pos x="136" y="425"/>
                  </a:cxn>
                  <a:cxn ang="0">
                    <a:pos x="136" y="403"/>
                  </a:cxn>
                  <a:cxn ang="0">
                    <a:pos x="141" y="381"/>
                  </a:cxn>
                  <a:cxn ang="0">
                    <a:pos x="157" y="365"/>
                  </a:cxn>
                  <a:cxn ang="0">
                    <a:pos x="179" y="343"/>
                  </a:cxn>
                  <a:cxn ang="0">
                    <a:pos x="201" y="327"/>
                  </a:cxn>
                  <a:cxn ang="0">
                    <a:pos x="266" y="294"/>
                  </a:cxn>
                  <a:cxn ang="0">
                    <a:pos x="353" y="262"/>
                  </a:cxn>
                  <a:cxn ang="0">
                    <a:pos x="445" y="234"/>
                  </a:cxn>
                  <a:cxn ang="0">
                    <a:pos x="554" y="213"/>
                  </a:cxn>
                  <a:cxn ang="0">
                    <a:pos x="662" y="191"/>
                  </a:cxn>
                  <a:cxn ang="0">
                    <a:pos x="890" y="153"/>
                  </a:cxn>
                  <a:cxn ang="0">
                    <a:pos x="993" y="136"/>
                  </a:cxn>
                  <a:cxn ang="0">
                    <a:pos x="1091" y="120"/>
                  </a:cxn>
                  <a:cxn ang="0">
                    <a:pos x="1178" y="115"/>
                  </a:cxn>
                  <a:cxn ang="0">
                    <a:pos x="1248" y="104"/>
                  </a:cxn>
                  <a:cxn ang="0">
                    <a:pos x="1248" y="0"/>
                  </a:cxn>
                  <a:cxn ang="0">
                    <a:pos x="1161" y="22"/>
                  </a:cxn>
                  <a:cxn ang="0">
                    <a:pos x="1069" y="38"/>
                  </a:cxn>
                  <a:cxn ang="0">
                    <a:pos x="874" y="71"/>
                  </a:cxn>
                  <a:cxn ang="0">
                    <a:pos x="673" y="93"/>
                  </a:cxn>
                  <a:cxn ang="0">
                    <a:pos x="483" y="126"/>
                  </a:cxn>
                  <a:cxn ang="0">
                    <a:pos x="391" y="142"/>
                  </a:cxn>
                  <a:cxn ang="0">
                    <a:pos x="309" y="158"/>
                  </a:cxn>
                  <a:cxn ang="0">
                    <a:pos x="228" y="180"/>
                  </a:cxn>
                  <a:cxn ang="0">
                    <a:pos x="163" y="202"/>
                  </a:cxn>
                  <a:cxn ang="0">
                    <a:pos x="103" y="229"/>
                  </a:cxn>
                  <a:cxn ang="0">
                    <a:pos x="54" y="256"/>
                  </a:cxn>
                  <a:cxn ang="0">
                    <a:pos x="22" y="294"/>
                  </a:cxn>
                  <a:cxn ang="0">
                    <a:pos x="0" y="332"/>
                  </a:cxn>
                  <a:cxn ang="0">
                    <a:pos x="0" y="332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7843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>
                  <a:latin typeface="굴림" charset="-127"/>
                  <a:ea typeface="굴림" charset="-127"/>
                </a:endParaRPr>
              </a:p>
            </p:txBody>
          </p:sp>
        </p:grpSp>
        <p:sp>
          <p:nvSpPr>
            <p:cNvPr id="6" name="Freeform 9"/>
            <p:cNvSpPr>
              <a:spLocks/>
            </p:cNvSpPr>
            <p:nvPr/>
          </p:nvSpPr>
          <p:spPr bwMode="hidden">
            <a:xfrm>
              <a:off x="3322" y="1341"/>
              <a:ext cx="1825" cy="1537"/>
            </a:xfrm>
            <a:custGeom>
              <a:avLst/>
              <a:gdLst/>
              <a:ahLst/>
              <a:cxnLst>
                <a:cxn ang="0">
                  <a:pos x="982" y="1061"/>
                </a:cxn>
                <a:cxn ang="0">
                  <a:pos x="1357" y="1012"/>
                </a:cxn>
                <a:cxn ang="0">
                  <a:pos x="1666" y="957"/>
                </a:cxn>
                <a:cxn ang="0">
                  <a:pos x="1916" y="897"/>
                </a:cxn>
                <a:cxn ang="0">
                  <a:pos x="2100" y="832"/>
                </a:cxn>
                <a:cxn ang="0">
                  <a:pos x="2220" y="756"/>
                </a:cxn>
                <a:cxn ang="0">
                  <a:pos x="2285" y="669"/>
                </a:cxn>
                <a:cxn ang="0">
                  <a:pos x="2290" y="560"/>
                </a:cxn>
                <a:cxn ang="0">
                  <a:pos x="2241" y="457"/>
                </a:cxn>
                <a:cxn ang="0">
                  <a:pos x="2144" y="364"/>
                </a:cxn>
                <a:cxn ang="0">
                  <a:pos x="2008" y="277"/>
                </a:cxn>
                <a:cxn ang="0">
                  <a:pos x="1769" y="157"/>
                </a:cxn>
                <a:cxn ang="0">
                  <a:pos x="1612" y="92"/>
                </a:cxn>
                <a:cxn ang="0">
                  <a:pos x="1476" y="43"/>
                </a:cxn>
                <a:cxn ang="0">
                  <a:pos x="1384" y="10"/>
                </a:cxn>
                <a:cxn ang="0">
                  <a:pos x="1346" y="0"/>
                </a:cxn>
                <a:cxn ang="0">
                  <a:pos x="1655" y="119"/>
                </a:cxn>
                <a:cxn ang="0">
                  <a:pos x="1948" y="255"/>
                </a:cxn>
                <a:cxn ang="0">
                  <a:pos x="2068" y="326"/>
                </a:cxn>
                <a:cxn ang="0">
                  <a:pos x="2171" y="402"/>
                </a:cxn>
                <a:cxn ang="0">
                  <a:pos x="2236" y="478"/>
                </a:cxn>
                <a:cxn ang="0">
                  <a:pos x="2263" y="560"/>
                </a:cxn>
                <a:cxn ang="0">
                  <a:pos x="2241" y="636"/>
                </a:cxn>
                <a:cxn ang="0">
                  <a:pos x="2171" y="702"/>
                </a:cxn>
                <a:cxn ang="0">
                  <a:pos x="2062" y="756"/>
                </a:cxn>
                <a:cxn ang="0">
                  <a:pos x="1921" y="800"/>
                </a:cxn>
                <a:cxn ang="0">
                  <a:pos x="1748" y="843"/>
                </a:cxn>
                <a:cxn ang="0">
                  <a:pos x="1351" y="908"/>
                </a:cxn>
                <a:cxn ang="0">
                  <a:pos x="923" y="968"/>
                </a:cxn>
                <a:cxn ang="0">
                  <a:pos x="521" y="1028"/>
                </a:cxn>
                <a:cxn ang="0">
                  <a:pos x="353" y="1066"/>
                </a:cxn>
                <a:cxn ang="0">
                  <a:pos x="206" y="1104"/>
                </a:cxn>
                <a:cxn ang="0">
                  <a:pos x="92" y="1148"/>
                </a:cxn>
                <a:cxn ang="0">
                  <a:pos x="22" y="1202"/>
                </a:cxn>
                <a:cxn ang="0">
                  <a:pos x="0" y="1262"/>
                </a:cxn>
                <a:cxn ang="0">
                  <a:pos x="27" y="1327"/>
                </a:cxn>
                <a:cxn ang="0">
                  <a:pos x="98" y="1382"/>
                </a:cxn>
                <a:cxn ang="0">
                  <a:pos x="196" y="1425"/>
                </a:cxn>
                <a:cxn ang="0">
                  <a:pos x="326" y="1469"/>
                </a:cxn>
                <a:cxn ang="0">
                  <a:pos x="217" y="1414"/>
                </a:cxn>
                <a:cxn ang="0">
                  <a:pos x="147" y="1360"/>
                </a:cxn>
                <a:cxn ang="0">
                  <a:pos x="120" y="1306"/>
                </a:cxn>
                <a:cxn ang="0">
                  <a:pos x="141" y="1257"/>
                </a:cxn>
                <a:cxn ang="0">
                  <a:pos x="212" y="1208"/>
                </a:cxn>
                <a:cxn ang="0">
                  <a:pos x="342" y="1164"/>
                </a:cxn>
                <a:cxn ang="0">
                  <a:pos x="527" y="1121"/>
                </a:cxn>
                <a:cxn ang="0">
                  <a:pos x="771" y="1088"/>
                </a:cxn>
              </a:cxnLst>
              <a:rect l="0" t="0" r="r" b="b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ko-KR" altLang="en-US">
                <a:latin typeface="굴림" charset="-127"/>
                <a:ea typeface="굴림" charset="-127"/>
              </a:endParaRPr>
            </a:p>
          </p:txBody>
        </p:sp>
        <p:sp>
          <p:nvSpPr>
            <p:cNvPr id="7" name="Freeform 10"/>
            <p:cNvSpPr>
              <a:spLocks/>
            </p:cNvSpPr>
            <p:nvPr/>
          </p:nvSpPr>
          <p:spPr bwMode="hidden">
            <a:xfrm>
              <a:off x="0" y="0"/>
              <a:ext cx="5758" cy="17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906"/>
                </a:cxn>
                <a:cxn ang="0">
                  <a:pos x="5740" y="1906"/>
                </a:cxn>
                <a:cxn ang="0">
                  <a:pos x="574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ko-KR" altLang="en-US">
                <a:latin typeface="굴림" charset="-127"/>
                <a:ea typeface="굴림" charset="-127"/>
              </a:endParaRPr>
            </a:p>
          </p:txBody>
        </p:sp>
      </p:grpSp>
      <p:sp>
        <p:nvSpPr>
          <p:cNvPr id="15371" name="Rectangle 11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736725"/>
            <a:ext cx="7772400" cy="1920875"/>
          </a:xfrm>
        </p:spPr>
        <p:txBody>
          <a:bodyPr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15372" name="Rectangle 12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ko-KR" altLang="en-US"/>
              <a:t>마스터 부제목 스타일 편집</a:t>
            </a:r>
          </a:p>
        </p:txBody>
      </p:sp>
      <p:sp>
        <p:nvSpPr>
          <p:cNvPr id="13" name="Rectangle 13"/>
          <p:cNvSpPr>
            <a:spLocks noGrp="1" noChangeArrowheads="1"/>
          </p:cNvSpPr>
          <p:nvPr>
            <p:ph type="dt" sz="quarter" idx="10"/>
          </p:nvPr>
        </p:nvSpPr>
        <p:spPr>
          <a:xfrm>
            <a:off x="457200" y="6248400"/>
            <a:ext cx="2133600" cy="47625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4" name="Rectangle 14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51575"/>
            <a:ext cx="2895600" cy="47625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5" name="Rectangle 1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54750"/>
            <a:ext cx="2133600" cy="47625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3A07B904-DE12-4271-BB15-E0FD7FCCED1C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535797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B9BF07-400E-4FCA-B226-68911B416E70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9299894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01EF89-CD32-484F-AF87-409A616AE127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51553626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>
          <a:xfrm>
            <a:off x="457200" y="625157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1"/>
          </p:nvPr>
        </p:nvSpPr>
        <p:spPr>
          <a:xfrm>
            <a:off x="6553200" y="624840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E3647C-2511-4352-AA5C-D828675E1527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2"/>
          </p:nvPr>
        </p:nvSpPr>
        <p:spPr>
          <a:xfrm>
            <a:off x="3124200" y="6248400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7081700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E3BB0D-A6A6-43AF-A5FF-7E0D9C3C8B31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2402147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D2093A-171E-40F8-A91C-D46C624A9F21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8596509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781645-157C-43D2-A729-8CED176F7CF7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9816767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CDB5A7-D3F5-4D30-A512-A6B0EED2C276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  <p:sp>
        <p:nvSpPr>
          <p:cNvPr id="9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8836042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1E2D01-B32A-4C53-A494-BDF498F1478E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350415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17388A-5707-47B4-85D4-F0AD0287614A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  <p:sp>
        <p:nvSpPr>
          <p:cNvPr id="4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364225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3CA737-C659-4464-94ED-6CA6C6B2D1D8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8797189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ko-KR" altLang="en-US" noProof="0" smtClean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294C1F-AE89-4630-B1C3-95CCA99205CA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4213635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5157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200" smtClean="0">
                <a:latin typeface="굴림" charset="-127"/>
                <a:ea typeface="굴림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200" smtClean="0">
                <a:latin typeface="굴림" charset="-127"/>
                <a:ea typeface="굴림" charset="-127"/>
              </a:defRPr>
            </a:lvl1pPr>
          </a:lstStyle>
          <a:p>
            <a:pPr>
              <a:defRPr/>
            </a:pPr>
            <a:fld id="{54524BEA-3B85-4F38-84CD-5F494AAA2A69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  <p:grpSp>
        <p:nvGrpSpPr>
          <p:cNvPr id="1028" name="Group 4"/>
          <p:cNvGrpSpPr>
            <a:grpSpLocks/>
          </p:cNvGrpSpPr>
          <p:nvPr/>
        </p:nvGrpSpPr>
        <p:grpSpPr bwMode="auto">
          <a:xfrm>
            <a:off x="0" y="0"/>
            <a:ext cx="9140825" cy="6850063"/>
            <a:chOff x="0" y="0"/>
            <a:chExt cx="5758" cy="4315"/>
          </a:xfrm>
        </p:grpSpPr>
        <p:grpSp>
          <p:nvGrpSpPr>
            <p:cNvPr id="1032" name="Group 5"/>
            <p:cNvGrpSpPr>
              <a:grpSpLocks/>
            </p:cNvGrpSpPr>
            <p:nvPr userDrawn="1"/>
          </p:nvGrpSpPr>
          <p:grpSpPr bwMode="auto">
            <a:xfrm>
              <a:off x="1728" y="2230"/>
              <a:ext cx="4027" cy="2085"/>
              <a:chOff x="1728" y="2230"/>
              <a:chExt cx="4027" cy="2085"/>
            </a:xfrm>
          </p:grpSpPr>
          <p:sp>
            <p:nvSpPr>
              <p:cNvPr id="14342" name="Freeform 6"/>
              <p:cNvSpPr>
                <a:spLocks/>
              </p:cNvSpPr>
              <p:nvPr/>
            </p:nvSpPr>
            <p:spPr bwMode="hidden">
              <a:xfrm>
                <a:off x="1728" y="2644"/>
                <a:ext cx="2882" cy="1671"/>
              </a:xfrm>
              <a:custGeom>
                <a:avLst/>
                <a:gdLst/>
                <a:ahLst/>
                <a:cxnLst>
                  <a:cxn ang="0">
                    <a:pos x="2740" y="528"/>
                  </a:cxn>
                  <a:cxn ang="0">
                    <a:pos x="2632" y="484"/>
                  </a:cxn>
                  <a:cxn ang="0">
                    <a:pos x="2480" y="424"/>
                  </a:cxn>
                  <a:cxn ang="0">
                    <a:pos x="2203" y="343"/>
                  </a:cxn>
                  <a:cxn ang="0">
                    <a:pos x="1970" y="277"/>
                  </a:cxn>
                  <a:cxn ang="0">
                    <a:pos x="1807" y="212"/>
                  </a:cxn>
                  <a:cxn ang="0">
                    <a:pos x="1693" y="152"/>
                  </a:cxn>
                  <a:cxn ang="0">
                    <a:pos x="1628" y="103"/>
                  </a:cxn>
                  <a:cxn ang="0">
                    <a:pos x="1590" y="60"/>
                  </a:cxn>
                  <a:cxn ang="0">
                    <a:pos x="1579" y="27"/>
                  </a:cxn>
                  <a:cxn ang="0">
                    <a:pos x="1585" y="0"/>
                  </a:cxn>
                  <a:cxn ang="0">
                    <a:pos x="1557" y="49"/>
                  </a:cxn>
                  <a:cxn ang="0">
                    <a:pos x="1568" y="98"/>
                  </a:cxn>
                  <a:cxn ang="0">
                    <a:pos x="1617" y="141"/>
                  </a:cxn>
                  <a:cxn ang="0">
                    <a:pos x="1688" y="185"/>
                  </a:cxn>
                  <a:cxn ang="0">
                    <a:pos x="1791" y="228"/>
                  </a:cxn>
                  <a:cxn ang="0">
                    <a:pos x="2040" y="310"/>
                  </a:cxn>
                  <a:cxn ang="0">
                    <a:pos x="2285" y="381"/>
                  </a:cxn>
                  <a:cxn ang="0">
                    <a:pos x="2464" y="435"/>
                  </a:cxn>
                  <a:cxn ang="0">
                    <a:pos x="2605" y="484"/>
                  </a:cxn>
                  <a:cxn ang="0">
                    <a:pos x="2708" y="528"/>
                  </a:cxn>
                  <a:cxn ang="0">
                    <a:pos x="2768" y="560"/>
                  </a:cxn>
                  <a:cxn ang="0">
                    <a:pos x="2795" y="593"/>
                  </a:cxn>
                  <a:cxn ang="0">
                    <a:pos x="2795" y="642"/>
                  </a:cxn>
                  <a:cxn ang="0">
                    <a:pos x="2762" y="691"/>
                  </a:cxn>
                  <a:cxn ang="0">
                    <a:pos x="2692" y="735"/>
                  </a:cxn>
                  <a:cxn ang="0">
                    <a:pos x="2589" y="778"/>
                  </a:cxn>
                  <a:cxn ang="0">
                    <a:pos x="2458" y="822"/>
                  </a:cxn>
                  <a:cxn ang="0">
                    <a:pos x="2301" y="865"/>
                  </a:cxn>
                  <a:cxn ang="0">
                    <a:pos x="2030" y="930"/>
                  </a:cxn>
                  <a:cxn ang="0">
                    <a:pos x="1606" y="1034"/>
                  </a:cxn>
                  <a:cxn ang="0">
                    <a:pos x="1145" y="1164"/>
                  </a:cxn>
                  <a:cxn ang="0">
                    <a:pos x="673" y="1328"/>
                  </a:cxn>
                  <a:cxn ang="0">
                    <a:pos x="217" y="1545"/>
                  </a:cxn>
                  <a:cxn ang="0">
                    <a:pos x="353" y="1671"/>
                  </a:cxn>
                  <a:cxn ang="0">
                    <a:pos x="754" y="1469"/>
                  </a:cxn>
                  <a:cxn ang="0">
                    <a:pos x="1145" y="1311"/>
                  </a:cxn>
                  <a:cxn ang="0">
                    <a:pos x="1519" y="1186"/>
                  </a:cxn>
                  <a:cxn ang="0">
                    <a:pos x="1861" y="1083"/>
                  </a:cxn>
                  <a:cxn ang="0">
                    <a:pos x="2165" y="1007"/>
                  </a:cxn>
                  <a:cxn ang="0">
                    <a:pos x="2426" y="947"/>
                  </a:cxn>
                  <a:cxn ang="0">
                    <a:pos x="2626" y="892"/>
                  </a:cxn>
                  <a:cxn ang="0">
                    <a:pos x="2762" y="838"/>
                  </a:cxn>
                  <a:cxn ang="0">
                    <a:pos x="2827" y="794"/>
                  </a:cxn>
                  <a:cxn ang="0">
                    <a:pos x="2865" y="745"/>
                  </a:cxn>
                  <a:cxn ang="0">
                    <a:pos x="2882" y="702"/>
                  </a:cxn>
                  <a:cxn ang="0">
                    <a:pos x="2854" y="620"/>
                  </a:cxn>
                  <a:cxn ang="0">
                    <a:pos x="2800" y="560"/>
                  </a:cxn>
                  <a:cxn ang="0">
                    <a:pos x="2773" y="544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>
                  <a:latin typeface="굴림" charset="-127"/>
                  <a:ea typeface="굴림" charset="-127"/>
                </a:endParaRPr>
              </a:p>
            </p:txBody>
          </p:sp>
          <p:sp>
            <p:nvSpPr>
              <p:cNvPr id="14343" name="Freeform 7"/>
              <p:cNvSpPr>
                <a:spLocks/>
              </p:cNvSpPr>
              <p:nvPr/>
            </p:nvSpPr>
            <p:spPr bwMode="hidden">
              <a:xfrm>
                <a:off x="4170" y="2671"/>
                <a:ext cx="1259" cy="811"/>
              </a:xfrm>
              <a:custGeom>
                <a:avLst/>
                <a:gdLst/>
                <a:ahLst/>
                <a:cxnLst>
                  <a:cxn ang="0">
                    <a:pos x="1259" y="615"/>
                  </a:cxn>
                  <a:cxn ang="0">
                    <a:pos x="1248" y="588"/>
                  </a:cxn>
                  <a:cxn ang="0">
                    <a:pos x="1237" y="566"/>
                  </a:cxn>
                  <a:cxn ang="0">
                    <a:pos x="1216" y="539"/>
                  </a:cxn>
                  <a:cxn ang="0">
                    <a:pos x="1188" y="517"/>
                  </a:cxn>
                  <a:cxn ang="0">
                    <a:pos x="1123" y="479"/>
                  </a:cxn>
                  <a:cxn ang="0">
                    <a:pos x="1042" y="441"/>
                  </a:cxn>
                  <a:cxn ang="0">
                    <a:pos x="944" y="408"/>
                  </a:cxn>
                  <a:cxn ang="0">
                    <a:pos x="841" y="381"/>
                  </a:cxn>
                  <a:cxn ang="0">
                    <a:pos x="727" y="348"/>
                  </a:cxn>
                  <a:cxn ang="0">
                    <a:pos x="613" y="321"/>
                  </a:cxn>
                  <a:cxn ang="0">
                    <a:pos x="499" y="294"/>
                  </a:cxn>
                  <a:cxn ang="0">
                    <a:pos x="391" y="261"/>
                  </a:cxn>
                  <a:cxn ang="0">
                    <a:pos x="288" y="229"/>
                  </a:cxn>
                  <a:cxn ang="0">
                    <a:pos x="195" y="196"/>
                  </a:cxn>
                  <a:cxn ang="0">
                    <a:pos x="119" y="152"/>
                  </a:cxn>
                  <a:cxn ang="0">
                    <a:pos x="54" y="109"/>
                  </a:cxn>
                  <a:cxn ang="0">
                    <a:pos x="33" y="87"/>
                  </a:cxn>
                  <a:cxn ang="0">
                    <a:pos x="16" y="60"/>
                  </a:cxn>
                  <a:cxn ang="0">
                    <a:pos x="5" y="33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11"/>
                  </a:cxn>
                  <a:cxn ang="0">
                    <a:pos x="0" y="38"/>
                  </a:cxn>
                  <a:cxn ang="0">
                    <a:pos x="5" y="60"/>
                  </a:cxn>
                  <a:cxn ang="0">
                    <a:pos x="16" y="87"/>
                  </a:cxn>
                  <a:cxn ang="0">
                    <a:pos x="33" y="114"/>
                  </a:cxn>
                  <a:cxn ang="0">
                    <a:pos x="54" y="142"/>
                  </a:cxn>
                  <a:cxn ang="0">
                    <a:pos x="87" y="174"/>
                  </a:cxn>
                  <a:cxn ang="0">
                    <a:pos x="125" y="207"/>
                  </a:cxn>
                  <a:cxn ang="0">
                    <a:pos x="179" y="240"/>
                  </a:cxn>
                  <a:cxn ang="0">
                    <a:pos x="244" y="278"/>
                  </a:cxn>
                  <a:cxn ang="0">
                    <a:pos x="326" y="310"/>
                  </a:cxn>
                  <a:cxn ang="0">
                    <a:pos x="418" y="348"/>
                  </a:cxn>
                  <a:cxn ang="0">
                    <a:pos x="526" y="381"/>
                  </a:cxn>
                  <a:cxn ang="0">
                    <a:pos x="657" y="414"/>
                  </a:cxn>
                  <a:cxn ang="0">
                    <a:pos x="749" y="435"/>
                  </a:cxn>
                  <a:cxn ang="0">
                    <a:pos x="830" y="463"/>
                  </a:cxn>
                  <a:cxn ang="0">
                    <a:pos x="901" y="490"/>
                  </a:cxn>
                  <a:cxn ang="0">
                    <a:pos x="966" y="512"/>
                  </a:cxn>
                  <a:cxn ang="0">
                    <a:pos x="1015" y="539"/>
                  </a:cxn>
                  <a:cxn ang="0">
                    <a:pos x="1053" y="566"/>
                  </a:cxn>
                  <a:cxn ang="0">
                    <a:pos x="1080" y="593"/>
                  </a:cxn>
                  <a:cxn ang="0">
                    <a:pos x="1102" y="620"/>
                  </a:cxn>
                  <a:cxn ang="0">
                    <a:pos x="1112" y="648"/>
                  </a:cxn>
                  <a:cxn ang="0">
                    <a:pos x="1118" y="675"/>
                  </a:cxn>
                  <a:cxn ang="0">
                    <a:pos x="1112" y="697"/>
                  </a:cxn>
                  <a:cxn ang="0">
                    <a:pos x="1096" y="724"/>
                  </a:cxn>
                  <a:cxn ang="0">
                    <a:pos x="1080" y="746"/>
                  </a:cxn>
                  <a:cxn ang="0">
                    <a:pos x="1053" y="767"/>
                  </a:cxn>
                  <a:cxn ang="0">
                    <a:pos x="1015" y="789"/>
                  </a:cxn>
                  <a:cxn ang="0">
                    <a:pos x="977" y="811"/>
                  </a:cxn>
                  <a:cxn ang="0">
                    <a:pos x="1047" y="789"/>
                  </a:cxn>
                  <a:cxn ang="0">
                    <a:pos x="1107" y="767"/>
                  </a:cxn>
                  <a:cxn ang="0">
                    <a:pos x="1156" y="746"/>
                  </a:cxn>
                  <a:cxn ang="0">
                    <a:pos x="1199" y="724"/>
                  </a:cxn>
                  <a:cxn ang="0">
                    <a:pos x="1226" y="702"/>
                  </a:cxn>
                  <a:cxn ang="0">
                    <a:pos x="1248" y="675"/>
                  </a:cxn>
                  <a:cxn ang="0">
                    <a:pos x="1259" y="648"/>
                  </a:cxn>
                  <a:cxn ang="0">
                    <a:pos x="1259" y="615"/>
                  </a:cxn>
                  <a:cxn ang="0">
                    <a:pos x="1259" y="615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>
                  <a:latin typeface="굴림" charset="-127"/>
                  <a:ea typeface="굴림" charset="-127"/>
                </a:endParaRPr>
              </a:p>
            </p:txBody>
          </p:sp>
          <p:sp>
            <p:nvSpPr>
              <p:cNvPr id="14344" name="Freeform 8"/>
              <p:cNvSpPr>
                <a:spLocks/>
              </p:cNvSpPr>
              <p:nvPr/>
            </p:nvSpPr>
            <p:spPr bwMode="hidden">
              <a:xfrm>
                <a:off x="2900" y="3346"/>
                <a:ext cx="2849" cy="969"/>
              </a:xfrm>
              <a:custGeom>
                <a:avLst/>
                <a:gdLst/>
                <a:ahLst/>
                <a:cxnLst>
                  <a:cxn ang="0">
                    <a:pos x="92" y="958"/>
                  </a:cxn>
                  <a:cxn ang="0">
                    <a:pos x="0" y="969"/>
                  </a:cxn>
                  <a:cxn ang="0">
                    <a:pos x="391" y="969"/>
                  </a:cxn>
                  <a:cxn ang="0">
                    <a:pos x="434" y="947"/>
                  </a:cxn>
                  <a:cxn ang="0">
                    <a:pos x="483" y="914"/>
                  </a:cxn>
                  <a:cxn ang="0">
                    <a:pos x="554" y="876"/>
                  </a:cxn>
                  <a:cxn ang="0">
                    <a:pos x="635" y="838"/>
                  </a:cxn>
                  <a:cxn ang="0">
                    <a:pos x="727" y="794"/>
                  </a:cxn>
                  <a:cxn ang="0">
                    <a:pos x="836" y="745"/>
                  </a:cxn>
                  <a:cxn ang="0">
                    <a:pos x="961" y="696"/>
                  </a:cxn>
                  <a:cxn ang="0">
                    <a:pos x="1102" y="642"/>
                  </a:cxn>
                  <a:cxn ang="0">
                    <a:pos x="1259" y="582"/>
                  </a:cxn>
                  <a:cxn ang="0">
                    <a:pos x="1433" y="522"/>
                  </a:cxn>
                  <a:cxn ang="0">
                    <a:pos x="1623" y="462"/>
                  </a:cxn>
                  <a:cxn ang="0">
                    <a:pos x="1829" y="403"/>
                  </a:cxn>
                  <a:cxn ang="0">
                    <a:pos x="2057" y="343"/>
                  </a:cxn>
                  <a:cxn ang="0">
                    <a:pos x="2301" y="283"/>
                  </a:cxn>
                  <a:cxn ang="0">
                    <a:pos x="2567" y="223"/>
                  </a:cxn>
                  <a:cxn ang="0">
                    <a:pos x="2849" y="163"/>
                  </a:cxn>
                  <a:cxn ang="0">
                    <a:pos x="2849" y="0"/>
                  </a:cxn>
                  <a:cxn ang="0">
                    <a:pos x="2817" y="16"/>
                  </a:cxn>
                  <a:cxn ang="0">
                    <a:pos x="2773" y="33"/>
                  </a:cxn>
                  <a:cxn ang="0">
                    <a:pos x="2719" y="54"/>
                  </a:cxn>
                  <a:cxn ang="0">
                    <a:pos x="2648" y="76"/>
                  </a:cxn>
                  <a:cxn ang="0">
                    <a:pos x="2572" y="98"/>
                  </a:cxn>
                  <a:cxn ang="0">
                    <a:pos x="2491" y="120"/>
                  </a:cxn>
                  <a:cxn ang="0">
                    <a:pos x="2399" y="147"/>
                  </a:cxn>
                  <a:cxn ang="0">
                    <a:pos x="2301" y="169"/>
                  </a:cxn>
                  <a:cxn ang="0">
                    <a:pos x="2095" y="223"/>
                  </a:cxn>
                  <a:cxn ang="0">
                    <a:pos x="1889" y="277"/>
                  </a:cxn>
                  <a:cxn ang="0">
                    <a:pos x="1688" y="326"/>
                  </a:cxn>
                  <a:cxn ang="0">
                    <a:pos x="1590" y="354"/>
                  </a:cxn>
                  <a:cxn ang="0">
                    <a:pos x="1503" y="381"/>
                  </a:cxn>
                  <a:cxn ang="0">
                    <a:pos x="1107" y="506"/>
                  </a:cxn>
                  <a:cxn ang="0">
                    <a:pos x="912" y="577"/>
                  </a:cxn>
                  <a:cxn ang="0">
                    <a:pos x="727" y="647"/>
                  </a:cxn>
                  <a:cxn ang="0">
                    <a:pos x="548" y="718"/>
                  </a:cxn>
                  <a:cxn ang="0">
                    <a:pos x="380" y="794"/>
                  </a:cxn>
                  <a:cxn ang="0">
                    <a:pos x="228" y="876"/>
                  </a:cxn>
                  <a:cxn ang="0">
                    <a:pos x="92" y="958"/>
                  </a:cxn>
                  <a:cxn ang="0">
                    <a:pos x="92" y="958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1961"/>
                      <a:invGamma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>
                  <a:latin typeface="굴림" charset="-127"/>
                  <a:ea typeface="굴림" charset="-127"/>
                </a:endParaRPr>
              </a:p>
            </p:txBody>
          </p:sp>
          <p:sp>
            <p:nvSpPr>
              <p:cNvPr id="14345" name="Freeform 9"/>
              <p:cNvSpPr>
                <a:spLocks/>
              </p:cNvSpPr>
              <p:nvPr/>
            </p:nvSpPr>
            <p:spPr bwMode="hidden">
              <a:xfrm>
                <a:off x="2748" y="2230"/>
                <a:ext cx="3007" cy="2085"/>
              </a:xfrm>
              <a:custGeom>
                <a:avLst/>
                <a:gdLst/>
                <a:ahLst/>
                <a:cxnLst>
                  <a:cxn ang="0">
                    <a:pos x="1433" y="474"/>
                  </a:cxn>
                  <a:cxn ang="0">
                    <a:pos x="1460" y="528"/>
                  </a:cxn>
                  <a:cxn ang="0">
                    <a:pos x="1541" y="593"/>
                  </a:cxn>
                  <a:cxn ang="0">
                    <a:pos x="1715" y="670"/>
                  </a:cxn>
                  <a:cxn ang="0">
                    <a:pos x="1927" y="735"/>
                  </a:cxn>
                  <a:cxn ang="0">
                    <a:pos x="2155" y="789"/>
                  </a:cxn>
                  <a:cxn ang="0">
                    <a:pos x="2372" y="849"/>
                  </a:cxn>
                  <a:cxn ang="0">
                    <a:pos x="2551" y="920"/>
                  </a:cxn>
                  <a:cxn ang="0">
                    <a:pos x="2638" y="980"/>
                  </a:cxn>
                  <a:cxn ang="0">
                    <a:pos x="2676" y="1029"/>
                  </a:cxn>
                  <a:cxn ang="0">
                    <a:pos x="2681" y="1083"/>
                  </a:cxn>
                  <a:cxn ang="0">
                    <a:pos x="2665" y="1127"/>
                  </a:cxn>
                  <a:cxn ang="0">
                    <a:pos x="2616" y="1170"/>
                  </a:cxn>
                  <a:cxn ang="0">
                    <a:pos x="2545" y="1208"/>
                  </a:cxn>
                  <a:cxn ang="0">
                    <a:pos x="2448" y="1241"/>
                  </a:cxn>
                  <a:cxn ang="0">
                    <a:pos x="2328" y="1274"/>
                  </a:cxn>
                  <a:cxn ang="0">
                    <a:pos x="2106" y="1328"/>
                  </a:cxn>
                  <a:cxn ang="0">
                    <a:pos x="1742" y="1421"/>
                  </a:cxn>
                  <a:cxn ang="0">
                    <a:pos x="1308" y="1540"/>
                  </a:cxn>
                  <a:cxn ang="0">
                    <a:pos x="820" y="1709"/>
                  </a:cxn>
                  <a:cxn ang="0">
                    <a:pos x="282" y="1943"/>
                  </a:cxn>
                  <a:cxn ang="0">
                    <a:pos x="152" y="2085"/>
                  </a:cxn>
                  <a:cxn ang="0">
                    <a:pos x="386" y="1992"/>
                  </a:cxn>
                  <a:cxn ang="0">
                    <a:pos x="700" y="1834"/>
                  </a:cxn>
                  <a:cxn ang="0">
                    <a:pos x="1064" y="1693"/>
                  </a:cxn>
                  <a:cxn ang="0">
                    <a:pos x="1661" y="1497"/>
                  </a:cxn>
                  <a:cxn ang="0">
                    <a:pos x="1845" y="1442"/>
                  </a:cxn>
                  <a:cxn ang="0">
                    <a:pos x="2252" y="1339"/>
                  </a:cxn>
                  <a:cxn ang="0">
                    <a:pos x="2551" y="1263"/>
                  </a:cxn>
                  <a:cxn ang="0">
                    <a:pos x="2730" y="1214"/>
                  </a:cxn>
                  <a:cxn ang="0">
                    <a:pos x="2876" y="1170"/>
                  </a:cxn>
                  <a:cxn ang="0">
                    <a:pos x="2974" y="1132"/>
                  </a:cxn>
                  <a:cxn ang="0">
                    <a:pos x="3007" y="871"/>
                  </a:cxn>
                  <a:cxn ang="0">
                    <a:pos x="2860" y="844"/>
                  </a:cxn>
                  <a:cxn ang="0">
                    <a:pos x="2670" y="806"/>
                  </a:cxn>
                  <a:cxn ang="0">
                    <a:pos x="2458" y="757"/>
                  </a:cxn>
                  <a:cxn ang="0">
                    <a:pos x="2138" y="670"/>
                  </a:cxn>
                  <a:cxn ang="0">
                    <a:pos x="1959" y="604"/>
                  </a:cxn>
                  <a:cxn ang="0">
                    <a:pos x="1824" y="534"/>
                  </a:cxn>
                  <a:cxn ang="0">
                    <a:pos x="1769" y="474"/>
                  </a:cxn>
                  <a:cxn ang="0">
                    <a:pos x="1753" y="436"/>
                  </a:cxn>
                  <a:cxn ang="0">
                    <a:pos x="1780" y="381"/>
                  </a:cxn>
                  <a:cxn ang="0">
                    <a:pos x="1862" y="316"/>
                  </a:cxn>
                  <a:cxn ang="0">
                    <a:pos x="1986" y="267"/>
                  </a:cxn>
                  <a:cxn ang="0">
                    <a:pos x="2149" y="229"/>
                  </a:cxn>
                  <a:cxn ang="0">
                    <a:pos x="2431" y="180"/>
                  </a:cxn>
                  <a:cxn ang="0">
                    <a:pos x="2827" y="125"/>
                  </a:cxn>
                  <a:cxn ang="0">
                    <a:pos x="3007" y="87"/>
                  </a:cxn>
                  <a:cxn ang="0">
                    <a:pos x="2909" y="22"/>
                  </a:cxn>
                  <a:cxn ang="0">
                    <a:pos x="2676" y="66"/>
                  </a:cxn>
                  <a:cxn ang="0">
                    <a:pos x="2285" y="120"/>
                  </a:cxn>
                  <a:cxn ang="0">
                    <a:pos x="2030" y="158"/>
                  </a:cxn>
                  <a:cxn ang="0">
                    <a:pos x="1791" y="202"/>
                  </a:cxn>
                  <a:cxn ang="0">
                    <a:pos x="1601" y="261"/>
                  </a:cxn>
                  <a:cxn ang="0">
                    <a:pos x="1471" y="338"/>
                  </a:cxn>
                  <a:cxn ang="0">
                    <a:pos x="1438" y="387"/>
                  </a:cxn>
                  <a:cxn ang="0">
                    <a:pos x="1427" y="441"/>
                  </a:cxn>
                </a:cxnLst>
                <a:rect l="0" t="0" r="r" b="b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>
                  <a:latin typeface="굴림" charset="-127"/>
                  <a:ea typeface="굴림" charset="-127"/>
                </a:endParaRPr>
              </a:p>
            </p:txBody>
          </p:sp>
          <p:sp>
            <p:nvSpPr>
              <p:cNvPr id="14346" name="Freeform 10"/>
              <p:cNvSpPr>
                <a:spLocks/>
              </p:cNvSpPr>
              <p:nvPr/>
            </p:nvSpPr>
            <p:spPr bwMode="hidden">
              <a:xfrm>
                <a:off x="4501" y="2317"/>
                <a:ext cx="1248" cy="539"/>
              </a:xfrm>
              <a:custGeom>
                <a:avLst/>
                <a:gdLst/>
                <a:ahLst/>
                <a:cxnLst>
                  <a:cxn ang="0">
                    <a:pos x="0" y="332"/>
                  </a:cxn>
                  <a:cxn ang="0">
                    <a:pos x="0" y="360"/>
                  </a:cxn>
                  <a:cxn ang="0">
                    <a:pos x="5" y="387"/>
                  </a:cxn>
                  <a:cxn ang="0">
                    <a:pos x="27" y="414"/>
                  </a:cxn>
                  <a:cxn ang="0">
                    <a:pos x="54" y="436"/>
                  </a:cxn>
                  <a:cxn ang="0">
                    <a:pos x="92" y="463"/>
                  </a:cxn>
                  <a:cxn ang="0">
                    <a:pos x="141" y="490"/>
                  </a:cxn>
                  <a:cxn ang="0">
                    <a:pos x="195" y="512"/>
                  </a:cxn>
                  <a:cxn ang="0">
                    <a:pos x="255" y="539"/>
                  </a:cxn>
                  <a:cxn ang="0">
                    <a:pos x="212" y="517"/>
                  </a:cxn>
                  <a:cxn ang="0">
                    <a:pos x="179" y="490"/>
                  </a:cxn>
                  <a:cxn ang="0">
                    <a:pos x="157" y="468"/>
                  </a:cxn>
                  <a:cxn ang="0">
                    <a:pos x="141" y="447"/>
                  </a:cxn>
                  <a:cxn ang="0">
                    <a:pos x="136" y="425"/>
                  </a:cxn>
                  <a:cxn ang="0">
                    <a:pos x="136" y="403"/>
                  </a:cxn>
                  <a:cxn ang="0">
                    <a:pos x="141" y="381"/>
                  </a:cxn>
                  <a:cxn ang="0">
                    <a:pos x="157" y="365"/>
                  </a:cxn>
                  <a:cxn ang="0">
                    <a:pos x="179" y="343"/>
                  </a:cxn>
                  <a:cxn ang="0">
                    <a:pos x="201" y="327"/>
                  </a:cxn>
                  <a:cxn ang="0">
                    <a:pos x="266" y="294"/>
                  </a:cxn>
                  <a:cxn ang="0">
                    <a:pos x="353" y="262"/>
                  </a:cxn>
                  <a:cxn ang="0">
                    <a:pos x="445" y="234"/>
                  </a:cxn>
                  <a:cxn ang="0">
                    <a:pos x="554" y="213"/>
                  </a:cxn>
                  <a:cxn ang="0">
                    <a:pos x="662" y="191"/>
                  </a:cxn>
                  <a:cxn ang="0">
                    <a:pos x="890" y="153"/>
                  </a:cxn>
                  <a:cxn ang="0">
                    <a:pos x="993" y="136"/>
                  </a:cxn>
                  <a:cxn ang="0">
                    <a:pos x="1091" y="120"/>
                  </a:cxn>
                  <a:cxn ang="0">
                    <a:pos x="1178" y="115"/>
                  </a:cxn>
                  <a:cxn ang="0">
                    <a:pos x="1248" y="104"/>
                  </a:cxn>
                  <a:cxn ang="0">
                    <a:pos x="1248" y="0"/>
                  </a:cxn>
                  <a:cxn ang="0">
                    <a:pos x="1161" y="22"/>
                  </a:cxn>
                  <a:cxn ang="0">
                    <a:pos x="1069" y="38"/>
                  </a:cxn>
                  <a:cxn ang="0">
                    <a:pos x="874" y="71"/>
                  </a:cxn>
                  <a:cxn ang="0">
                    <a:pos x="673" y="93"/>
                  </a:cxn>
                  <a:cxn ang="0">
                    <a:pos x="483" y="126"/>
                  </a:cxn>
                  <a:cxn ang="0">
                    <a:pos x="391" y="142"/>
                  </a:cxn>
                  <a:cxn ang="0">
                    <a:pos x="309" y="158"/>
                  </a:cxn>
                  <a:cxn ang="0">
                    <a:pos x="228" y="180"/>
                  </a:cxn>
                  <a:cxn ang="0">
                    <a:pos x="163" y="202"/>
                  </a:cxn>
                  <a:cxn ang="0">
                    <a:pos x="103" y="229"/>
                  </a:cxn>
                  <a:cxn ang="0">
                    <a:pos x="54" y="256"/>
                  </a:cxn>
                  <a:cxn ang="0">
                    <a:pos x="22" y="294"/>
                  </a:cxn>
                  <a:cxn ang="0">
                    <a:pos x="0" y="332"/>
                  </a:cxn>
                  <a:cxn ang="0">
                    <a:pos x="0" y="332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7843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>
                  <a:latin typeface="굴림" charset="-127"/>
                  <a:ea typeface="굴림" charset="-127"/>
                </a:endParaRPr>
              </a:p>
            </p:txBody>
          </p:sp>
        </p:grpSp>
        <p:sp>
          <p:nvSpPr>
            <p:cNvPr id="14347" name="Freeform 11"/>
            <p:cNvSpPr>
              <a:spLocks/>
            </p:cNvSpPr>
            <p:nvPr/>
          </p:nvSpPr>
          <p:spPr bwMode="hidden">
            <a:xfrm>
              <a:off x="3322" y="1341"/>
              <a:ext cx="1825" cy="1537"/>
            </a:xfrm>
            <a:custGeom>
              <a:avLst/>
              <a:gdLst/>
              <a:ahLst/>
              <a:cxnLst>
                <a:cxn ang="0">
                  <a:pos x="982" y="1061"/>
                </a:cxn>
                <a:cxn ang="0">
                  <a:pos x="1357" y="1012"/>
                </a:cxn>
                <a:cxn ang="0">
                  <a:pos x="1666" y="957"/>
                </a:cxn>
                <a:cxn ang="0">
                  <a:pos x="1916" y="897"/>
                </a:cxn>
                <a:cxn ang="0">
                  <a:pos x="2100" y="832"/>
                </a:cxn>
                <a:cxn ang="0">
                  <a:pos x="2220" y="756"/>
                </a:cxn>
                <a:cxn ang="0">
                  <a:pos x="2285" y="669"/>
                </a:cxn>
                <a:cxn ang="0">
                  <a:pos x="2290" y="560"/>
                </a:cxn>
                <a:cxn ang="0">
                  <a:pos x="2241" y="457"/>
                </a:cxn>
                <a:cxn ang="0">
                  <a:pos x="2144" y="364"/>
                </a:cxn>
                <a:cxn ang="0">
                  <a:pos x="2008" y="277"/>
                </a:cxn>
                <a:cxn ang="0">
                  <a:pos x="1769" y="157"/>
                </a:cxn>
                <a:cxn ang="0">
                  <a:pos x="1612" y="92"/>
                </a:cxn>
                <a:cxn ang="0">
                  <a:pos x="1476" y="43"/>
                </a:cxn>
                <a:cxn ang="0">
                  <a:pos x="1384" y="10"/>
                </a:cxn>
                <a:cxn ang="0">
                  <a:pos x="1346" y="0"/>
                </a:cxn>
                <a:cxn ang="0">
                  <a:pos x="1655" y="119"/>
                </a:cxn>
                <a:cxn ang="0">
                  <a:pos x="1948" y="255"/>
                </a:cxn>
                <a:cxn ang="0">
                  <a:pos x="2068" y="326"/>
                </a:cxn>
                <a:cxn ang="0">
                  <a:pos x="2171" y="402"/>
                </a:cxn>
                <a:cxn ang="0">
                  <a:pos x="2236" y="478"/>
                </a:cxn>
                <a:cxn ang="0">
                  <a:pos x="2263" y="560"/>
                </a:cxn>
                <a:cxn ang="0">
                  <a:pos x="2241" y="636"/>
                </a:cxn>
                <a:cxn ang="0">
                  <a:pos x="2171" y="702"/>
                </a:cxn>
                <a:cxn ang="0">
                  <a:pos x="2062" y="756"/>
                </a:cxn>
                <a:cxn ang="0">
                  <a:pos x="1921" y="800"/>
                </a:cxn>
                <a:cxn ang="0">
                  <a:pos x="1748" y="843"/>
                </a:cxn>
                <a:cxn ang="0">
                  <a:pos x="1351" y="908"/>
                </a:cxn>
                <a:cxn ang="0">
                  <a:pos x="923" y="968"/>
                </a:cxn>
                <a:cxn ang="0">
                  <a:pos x="521" y="1028"/>
                </a:cxn>
                <a:cxn ang="0">
                  <a:pos x="353" y="1066"/>
                </a:cxn>
                <a:cxn ang="0">
                  <a:pos x="206" y="1104"/>
                </a:cxn>
                <a:cxn ang="0">
                  <a:pos x="92" y="1148"/>
                </a:cxn>
                <a:cxn ang="0">
                  <a:pos x="22" y="1202"/>
                </a:cxn>
                <a:cxn ang="0">
                  <a:pos x="0" y="1262"/>
                </a:cxn>
                <a:cxn ang="0">
                  <a:pos x="27" y="1327"/>
                </a:cxn>
                <a:cxn ang="0">
                  <a:pos x="98" y="1382"/>
                </a:cxn>
                <a:cxn ang="0">
                  <a:pos x="196" y="1425"/>
                </a:cxn>
                <a:cxn ang="0">
                  <a:pos x="326" y="1469"/>
                </a:cxn>
                <a:cxn ang="0">
                  <a:pos x="217" y="1414"/>
                </a:cxn>
                <a:cxn ang="0">
                  <a:pos x="147" y="1360"/>
                </a:cxn>
                <a:cxn ang="0">
                  <a:pos x="120" y="1306"/>
                </a:cxn>
                <a:cxn ang="0">
                  <a:pos x="141" y="1257"/>
                </a:cxn>
                <a:cxn ang="0">
                  <a:pos x="212" y="1208"/>
                </a:cxn>
                <a:cxn ang="0">
                  <a:pos x="342" y="1164"/>
                </a:cxn>
                <a:cxn ang="0">
                  <a:pos x="527" y="1121"/>
                </a:cxn>
                <a:cxn ang="0">
                  <a:pos x="771" y="1088"/>
                </a:cxn>
              </a:cxnLst>
              <a:rect l="0" t="0" r="r" b="b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ko-KR" altLang="en-US">
                <a:latin typeface="굴림" charset="-127"/>
                <a:ea typeface="굴림" charset="-127"/>
              </a:endParaRPr>
            </a:p>
          </p:txBody>
        </p:sp>
        <p:sp>
          <p:nvSpPr>
            <p:cNvPr id="14348" name="Freeform 12"/>
            <p:cNvSpPr>
              <a:spLocks/>
            </p:cNvSpPr>
            <p:nvPr/>
          </p:nvSpPr>
          <p:spPr bwMode="hidden">
            <a:xfrm>
              <a:off x="0" y="0"/>
              <a:ext cx="5758" cy="17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906"/>
                </a:cxn>
                <a:cxn ang="0">
                  <a:pos x="5740" y="1906"/>
                </a:cxn>
                <a:cxn ang="0">
                  <a:pos x="574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ko-KR" altLang="en-US">
                <a:latin typeface="굴림" charset="-127"/>
                <a:ea typeface="굴림" charset="-127"/>
              </a:endParaRPr>
            </a:p>
          </p:txBody>
        </p:sp>
      </p:grpSp>
      <p:sp>
        <p:nvSpPr>
          <p:cNvPr id="14349" name="Rectangle 13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제목 스타일 편집</a:t>
            </a:r>
          </a:p>
        </p:txBody>
      </p:sp>
      <p:sp>
        <p:nvSpPr>
          <p:cNvPr id="14350" name="Rectangle 1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200" smtClean="0">
                <a:latin typeface="굴림" charset="-127"/>
                <a:ea typeface="굴림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4351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79" r:id="rId1"/>
    <p:sldLayoutId id="2147483677" r:id="rId2"/>
    <p:sldLayoutId id="2147483676" r:id="rId3"/>
    <p:sldLayoutId id="2147483675" r:id="rId4"/>
    <p:sldLayoutId id="2147483674" r:id="rId5"/>
    <p:sldLayoutId id="2147483673" r:id="rId6"/>
    <p:sldLayoutId id="2147483672" r:id="rId7"/>
    <p:sldLayoutId id="2147483671" r:id="rId8"/>
    <p:sldLayoutId id="2147483670" r:id="rId9"/>
    <p:sldLayoutId id="2147483669" r:id="rId10"/>
    <p:sldLayoutId id="2147483668" r:id="rId11"/>
    <p:sldLayoutId id="2147483678" r:id="rId12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latinLnBrk="1" hangingPunct="0">
        <a:spcBef>
          <a:spcPct val="0"/>
        </a:spcBef>
        <a:spcAft>
          <a:spcPct val="0"/>
        </a:spcAft>
        <a:defRPr kumimoji="1"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latinLnBrk="1" hangingPunct="0">
        <a:spcBef>
          <a:spcPct val="0"/>
        </a:spcBef>
        <a:spcAft>
          <a:spcPct val="0"/>
        </a:spcAft>
        <a:defRPr kumimoji="1"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굴림" charset="-127"/>
          <a:ea typeface="굴림" charset="-127"/>
        </a:defRPr>
      </a:lvl2pPr>
      <a:lvl3pPr algn="ctr" rtl="0" eaLnBrk="0" fontAlgn="base" latinLnBrk="1" hangingPunct="0">
        <a:spcBef>
          <a:spcPct val="0"/>
        </a:spcBef>
        <a:spcAft>
          <a:spcPct val="0"/>
        </a:spcAft>
        <a:defRPr kumimoji="1"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굴림" charset="-127"/>
          <a:ea typeface="굴림" charset="-127"/>
        </a:defRPr>
      </a:lvl3pPr>
      <a:lvl4pPr algn="ctr" rtl="0" eaLnBrk="0" fontAlgn="base" latinLnBrk="1" hangingPunct="0">
        <a:spcBef>
          <a:spcPct val="0"/>
        </a:spcBef>
        <a:spcAft>
          <a:spcPct val="0"/>
        </a:spcAft>
        <a:defRPr kumimoji="1"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굴림" charset="-127"/>
          <a:ea typeface="굴림" charset="-127"/>
        </a:defRPr>
      </a:lvl4pPr>
      <a:lvl5pPr algn="ctr" rtl="0" eaLnBrk="0" fontAlgn="base" latinLnBrk="1" hangingPunct="0">
        <a:spcBef>
          <a:spcPct val="0"/>
        </a:spcBef>
        <a:spcAft>
          <a:spcPct val="0"/>
        </a:spcAft>
        <a:defRPr kumimoji="1"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굴림" charset="-127"/>
          <a:ea typeface="굴림" charset="-127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kumimoji="1"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굴림" charset="-127"/>
          <a:ea typeface="굴림" charset="-127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kumimoji="1"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굴림" charset="-127"/>
          <a:ea typeface="굴림" charset="-127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kumimoji="1"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굴림" charset="-127"/>
          <a:ea typeface="굴림" charset="-127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kumimoji="1"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굴림" charset="-127"/>
          <a:ea typeface="굴림" charset="-127"/>
        </a:defRPr>
      </a:lvl9pPr>
    </p:titleStyle>
    <p:bodyStyle>
      <a:lvl1pPr marL="342900" indent="-342900" algn="l" rtl="0" eaLnBrk="0" fontAlgn="base" latinLnBrk="1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kumimoji="1"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latinLnBrk="1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n"/>
        <a:defRPr kumimoji="1"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2pPr>
      <a:lvl3pPr marL="1143000" indent="-228600" algn="l" rtl="0" eaLnBrk="0" fontAlgn="base" latinLnBrk="1" hangingPunct="0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n"/>
        <a:defRPr kumimoji="1"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3pPr>
      <a:lvl4pPr marL="1600200" indent="-228600" algn="l" rtl="0" eaLnBrk="0" fontAlgn="base" latinLnBrk="1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n"/>
        <a:defRPr kumimoji="1"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4pPr>
      <a:lvl5pPr marL="2057400" indent="-228600" algn="l" rtl="0" eaLnBrk="0" fontAlgn="base" latinLnBrk="1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kumimoji="1"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5pPr>
      <a:lvl6pPr marL="2514600" indent="-228600" algn="l" rtl="0" fontAlgn="base" latinLnBrk="1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kumimoji="1"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6pPr>
      <a:lvl7pPr marL="2971800" indent="-228600" algn="l" rtl="0" fontAlgn="base" latinLnBrk="1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kumimoji="1"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7pPr>
      <a:lvl8pPr marL="3429000" indent="-228600" algn="l" rtl="0" fontAlgn="base" latinLnBrk="1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kumimoji="1"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8pPr>
      <a:lvl9pPr marL="3886200" indent="-228600" algn="l" rtl="0" fontAlgn="base" latinLnBrk="1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kumimoji="1"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//upload.wikimedia.org/wikipedia/commons/5/57/Metal-EDTA.png" TargetMode="External"/><Relationship Id="rId1" Type="http://schemas.openxmlformats.org/officeDocument/2006/relationships/slideLayout" Target="../slideLayouts/slideLayout12.xml"/><Relationship Id="rId5" Type="http://schemas.openxmlformats.org/officeDocument/2006/relationships/hyperlink" Target="//en.wikipedia.org/wiki/chelate" TargetMode="External"/><Relationship Id="rId4" Type="http://schemas.openxmlformats.org/officeDocument/2006/relationships/hyperlink" Target="//en.wikipedia.org/wiki/EDTA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ko-KR" sz="4000" smtClean="0">
                <a:latin typeface="Times New Roman" pitchFamily="18" charset="0"/>
              </a:rPr>
              <a:t>Ch. 4. AQUEOUS COMPLEXES</a:t>
            </a:r>
            <a:endParaRPr lang="ko-KR" altLang="en-US" sz="4000" smtClean="0">
              <a:latin typeface="Times New Roman" pitchFamily="18" charset="0"/>
            </a:endParaRP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ko-KR" sz="2800" smtClean="0">
                <a:latin typeface="Times New Roman" pitchFamily="18" charset="0"/>
              </a:rPr>
              <a:t> 4-1. A Few Definitions</a:t>
            </a:r>
          </a:p>
          <a:p>
            <a:pPr lvl="1" eaLnBrk="1" hangingPunct="1"/>
            <a:r>
              <a:rPr lang="en-US" altLang="ko-KR" sz="2400" smtClean="0">
                <a:latin typeface="Times New Roman" pitchFamily="18" charset="0"/>
              </a:rPr>
              <a:t>Aqueous complexes</a:t>
            </a:r>
          </a:p>
          <a:p>
            <a:pPr lvl="2" eaLnBrk="1" hangingPunct="1"/>
            <a:r>
              <a:rPr lang="en-US" altLang="ko-KR" sz="2000" smtClean="0">
                <a:latin typeface="Times New Roman" pitchFamily="18" charset="0"/>
              </a:rPr>
              <a:t>Association of dissolved (c,a)ions or molecules</a:t>
            </a:r>
          </a:p>
          <a:p>
            <a:pPr lvl="1" eaLnBrk="1" hangingPunct="1"/>
            <a:r>
              <a:rPr lang="en-US" altLang="ko-KR" sz="2400" smtClean="0">
                <a:latin typeface="Times New Roman" pitchFamily="18" charset="0"/>
              </a:rPr>
              <a:t>Ligands</a:t>
            </a:r>
          </a:p>
          <a:p>
            <a:pPr lvl="2" eaLnBrk="1" hangingPunct="1"/>
            <a:r>
              <a:rPr lang="en-US" altLang="ko-KR" sz="2000" smtClean="0">
                <a:latin typeface="Times New Roman" pitchFamily="18" charset="0"/>
              </a:rPr>
              <a:t>Ions or molecules binding to a central metal to form a complex (by donating electron pair) </a:t>
            </a:r>
          </a:p>
          <a:p>
            <a:pPr lvl="1" eaLnBrk="1" hangingPunct="1"/>
            <a:r>
              <a:rPr lang="en-US" altLang="ko-KR" sz="2400" smtClean="0">
                <a:latin typeface="Times New Roman" pitchFamily="18" charset="0"/>
              </a:rPr>
              <a:t>Addend</a:t>
            </a:r>
          </a:p>
          <a:p>
            <a:pPr lvl="2" eaLnBrk="1" hangingPunct="1"/>
            <a:r>
              <a:rPr lang="en-US" altLang="ko-KR" sz="2000" smtClean="0">
                <a:latin typeface="Times New Roman" pitchFamily="18" charset="0"/>
              </a:rPr>
              <a:t>Pieces of complexes (either cations or anions)</a:t>
            </a:r>
          </a:p>
          <a:p>
            <a:pPr lvl="2" eaLnBrk="1" hangingPunct="1"/>
            <a:r>
              <a:rPr lang="en-US" altLang="ko-KR" sz="2000" smtClean="0">
                <a:latin typeface="Times New Roman" pitchFamily="18" charset="0"/>
              </a:rPr>
              <a:t>Monodendate (Cl</a:t>
            </a:r>
            <a:r>
              <a:rPr lang="en-US" altLang="ko-KR" sz="2000" baseline="30000" smtClean="0">
                <a:latin typeface="Times New Roman" pitchFamily="18" charset="0"/>
              </a:rPr>
              <a:t>-</a:t>
            </a:r>
            <a:r>
              <a:rPr lang="en-US" altLang="ko-KR" sz="2000" smtClean="0">
                <a:latin typeface="Times New Roman" pitchFamily="18" charset="0"/>
              </a:rPr>
              <a:t>), bidendate (CO</a:t>
            </a:r>
            <a:r>
              <a:rPr lang="en-US" altLang="ko-KR" sz="2000" baseline="-25000" smtClean="0">
                <a:latin typeface="Times New Roman" pitchFamily="18" charset="0"/>
              </a:rPr>
              <a:t>3</a:t>
            </a:r>
            <a:r>
              <a:rPr lang="en-US" altLang="ko-KR" sz="2000" baseline="30000" smtClean="0">
                <a:latin typeface="Times New Roman" pitchFamily="18" charset="0"/>
              </a:rPr>
              <a:t>2-</a:t>
            </a:r>
            <a:r>
              <a:rPr lang="en-US" altLang="ko-KR" sz="2000" smtClean="0">
                <a:latin typeface="Times New Roman" pitchFamily="18" charset="0"/>
              </a:rPr>
              <a:t>), polydendate</a:t>
            </a:r>
          </a:p>
          <a:p>
            <a:pPr lvl="2" eaLnBrk="1" hangingPunct="1"/>
            <a:r>
              <a:rPr lang="en-US" altLang="ko-KR" sz="2000" smtClean="0">
                <a:latin typeface="Times New Roman" pitchFamily="18" charset="0"/>
              </a:rPr>
              <a:t>Chelates</a:t>
            </a:r>
          </a:p>
          <a:p>
            <a:pPr lvl="1" eaLnBrk="1" hangingPunct="1"/>
            <a:r>
              <a:rPr lang="en-US" altLang="ko-KR" sz="2400" smtClean="0">
                <a:latin typeface="Times New Roman" pitchFamily="18" charset="0"/>
              </a:rPr>
              <a:t>P. 91, Table 3.2</a:t>
            </a:r>
          </a:p>
          <a:p>
            <a:pPr eaLnBrk="1" hangingPunct="1"/>
            <a:endParaRPr lang="en-US" altLang="ko-KR" sz="2800" smtClean="0">
              <a:latin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468313" y="549275"/>
            <a:ext cx="8229600" cy="5759450"/>
          </a:xfrm>
        </p:spPr>
        <p:txBody>
          <a:bodyPr/>
          <a:lstStyle/>
          <a:p>
            <a:pPr eaLnBrk="1" hangingPunct="1"/>
            <a:r>
              <a:rPr lang="en-US" altLang="ko-KR" smtClean="0">
                <a:latin typeface="Times New Roman" pitchFamily="18" charset="0"/>
              </a:rPr>
              <a:t>4-9. Thermodynamics of Complexation</a:t>
            </a:r>
          </a:p>
          <a:p>
            <a:pPr lvl="1" eaLnBrk="1" hangingPunct="1"/>
            <a:endParaRPr lang="en-US" altLang="ko-KR" smtClean="0">
              <a:latin typeface="Times New Roman" pitchFamily="18" charset="0"/>
            </a:endParaRPr>
          </a:p>
          <a:p>
            <a:pPr lvl="1" eaLnBrk="1" hangingPunct="1"/>
            <a:r>
              <a:rPr lang="en-US" altLang="ko-KR" smtClean="0">
                <a:latin typeface="Symbol" pitchFamily="18" charset="2"/>
              </a:rPr>
              <a:t>D</a:t>
            </a:r>
            <a:r>
              <a:rPr lang="en-US" altLang="ko-KR" smtClean="0">
                <a:latin typeface="Times New Roman" pitchFamily="18" charset="0"/>
              </a:rPr>
              <a:t>G</a:t>
            </a:r>
            <a:r>
              <a:rPr lang="en-US" altLang="ko-KR" baseline="30000" smtClean="0">
                <a:latin typeface="Times New Roman" pitchFamily="18" charset="0"/>
              </a:rPr>
              <a:t>o</a:t>
            </a:r>
            <a:r>
              <a:rPr lang="en-US" altLang="ko-KR" smtClean="0">
                <a:latin typeface="Times New Roman" pitchFamily="18" charset="0"/>
              </a:rPr>
              <a:t> = -RT ln K</a:t>
            </a:r>
            <a:r>
              <a:rPr lang="en-US" altLang="ko-KR" baseline="-25000" smtClean="0">
                <a:latin typeface="Times New Roman" pitchFamily="18" charset="0"/>
              </a:rPr>
              <a:t>assoc</a:t>
            </a:r>
          </a:p>
          <a:p>
            <a:pPr lvl="1" eaLnBrk="1" hangingPunct="1"/>
            <a:r>
              <a:rPr lang="en-US" altLang="ko-KR" smtClean="0">
                <a:latin typeface="Symbol" pitchFamily="18" charset="2"/>
              </a:rPr>
              <a:t>D</a:t>
            </a:r>
            <a:r>
              <a:rPr lang="en-US" altLang="ko-KR" smtClean="0">
                <a:latin typeface="Times New Roman" pitchFamily="18" charset="0"/>
              </a:rPr>
              <a:t>G</a:t>
            </a:r>
            <a:r>
              <a:rPr lang="en-US" altLang="ko-KR" baseline="30000" smtClean="0">
                <a:latin typeface="Times New Roman" pitchFamily="18" charset="0"/>
              </a:rPr>
              <a:t>o</a:t>
            </a:r>
            <a:r>
              <a:rPr lang="en-US" altLang="ko-KR" smtClean="0">
                <a:latin typeface="Times New Roman" pitchFamily="18" charset="0"/>
              </a:rPr>
              <a:t> = </a:t>
            </a:r>
            <a:r>
              <a:rPr lang="en-US" altLang="ko-KR" smtClean="0">
                <a:latin typeface="Symbol" pitchFamily="18" charset="2"/>
              </a:rPr>
              <a:t>D</a:t>
            </a:r>
            <a:r>
              <a:rPr lang="en-US" altLang="ko-KR" smtClean="0">
                <a:latin typeface="Times New Roman" pitchFamily="18" charset="0"/>
              </a:rPr>
              <a:t>G</a:t>
            </a:r>
            <a:r>
              <a:rPr lang="en-US" altLang="ko-KR" baseline="30000" smtClean="0">
                <a:latin typeface="Times New Roman" pitchFamily="18" charset="0"/>
              </a:rPr>
              <a:t>o</a:t>
            </a:r>
            <a:r>
              <a:rPr lang="en-US" altLang="ko-KR" smtClean="0">
                <a:latin typeface="Times New Roman" pitchFamily="18" charset="0"/>
              </a:rPr>
              <a:t> - T</a:t>
            </a:r>
            <a:r>
              <a:rPr lang="en-US" altLang="ko-KR" smtClean="0">
                <a:latin typeface="Symbol" pitchFamily="18" charset="2"/>
              </a:rPr>
              <a:t>D</a:t>
            </a:r>
            <a:r>
              <a:rPr lang="en-US" altLang="ko-KR" smtClean="0">
                <a:latin typeface="Times New Roman" pitchFamily="18" charset="0"/>
              </a:rPr>
              <a:t>S</a:t>
            </a:r>
            <a:r>
              <a:rPr lang="en-US" altLang="ko-KR" baseline="30000" smtClean="0">
                <a:latin typeface="Times New Roman" pitchFamily="18" charset="0"/>
              </a:rPr>
              <a:t>o</a:t>
            </a:r>
          </a:p>
          <a:p>
            <a:pPr lvl="1" eaLnBrk="1" hangingPunct="1"/>
            <a:r>
              <a:rPr lang="en-US" altLang="ko-KR" smtClean="0">
                <a:latin typeface="Times New Roman" pitchFamily="18" charset="0"/>
              </a:rPr>
              <a:t>Mostly due to entropy change</a:t>
            </a:r>
          </a:p>
          <a:p>
            <a:pPr lvl="1" eaLnBrk="1" hangingPunct="1"/>
            <a:r>
              <a:rPr lang="en-US" altLang="ko-KR" smtClean="0">
                <a:latin typeface="Times New Roman" pitchFamily="18" charset="0"/>
              </a:rPr>
              <a:t> </a:t>
            </a:r>
            <a:r>
              <a:rPr lang="en-US" altLang="ko-KR" smtClean="0">
                <a:latin typeface="Symbol" pitchFamily="18" charset="2"/>
              </a:rPr>
              <a:t>D</a:t>
            </a:r>
            <a:r>
              <a:rPr lang="en-US" altLang="ko-KR" smtClean="0">
                <a:latin typeface="Times New Roman" pitchFamily="18" charset="0"/>
              </a:rPr>
              <a:t>S</a:t>
            </a:r>
            <a:r>
              <a:rPr lang="en-US" altLang="ko-KR" baseline="30000" smtClean="0">
                <a:latin typeface="Times New Roman" pitchFamily="18" charset="0"/>
              </a:rPr>
              <a:t>o</a:t>
            </a:r>
            <a:r>
              <a:rPr lang="en-US" altLang="ko-KR" smtClean="0">
                <a:latin typeface="Times New Roman" pitchFamily="18" charset="0"/>
              </a:rPr>
              <a:t> = </a:t>
            </a:r>
            <a:r>
              <a:rPr lang="en-US" altLang="ko-KR" smtClean="0">
                <a:latin typeface="Symbol" pitchFamily="18" charset="2"/>
              </a:rPr>
              <a:t>D</a:t>
            </a:r>
            <a:r>
              <a:rPr lang="en-US" altLang="ko-KR" smtClean="0">
                <a:latin typeface="Times New Roman" pitchFamily="18" charset="0"/>
              </a:rPr>
              <a:t>S</a:t>
            </a:r>
            <a:r>
              <a:rPr lang="en-US" altLang="ko-KR" baseline="30000" smtClean="0">
                <a:latin typeface="Times New Roman" pitchFamily="18" charset="0"/>
              </a:rPr>
              <a:t>o</a:t>
            </a:r>
            <a:r>
              <a:rPr lang="en-US" altLang="ko-KR" baseline="-25000" smtClean="0">
                <a:latin typeface="Times New Roman" pitchFamily="18" charset="0"/>
              </a:rPr>
              <a:t>net charge</a:t>
            </a:r>
            <a:r>
              <a:rPr lang="en-US" altLang="ko-KR" smtClean="0">
                <a:latin typeface="Times New Roman" pitchFamily="18" charset="0"/>
              </a:rPr>
              <a:t> + </a:t>
            </a:r>
            <a:r>
              <a:rPr lang="en-US" altLang="ko-KR" smtClean="0">
                <a:latin typeface="Symbol" pitchFamily="18" charset="2"/>
              </a:rPr>
              <a:t>D</a:t>
            </a:r>
            <a:r>
              <a:rPr lang="en-US" altLang="ko-KR" smtClean="0">
                <a:latin typeface="Times New Roman" pitchFamily="18" charset="0"/>
              </a:rPr>
              <a:t>S</a:t>
            </a:r>
            <a:r>
              <a:rPr lang="en-US" altLang="ko-KR" baseline="30000" smtClean="0">
                <a:latin typeface="Times New Roman" pitchFamily="18" charset="0"/>
              </a:rPr>
              <a:t>o</a:t>
            </a:r>
            <a:r>
              <a:rPr lang="en-US" altLang="ko-KR" baseline="-25000" smtClean="0">
                <a:latin typeface="Times New Roman" pitchFamily="18" charset="0"/>
              </a:rPr>
              <a:t>tr</a:t>
            </a:r>
            <a:r>
              <a:rPr lang="en-US" altLang="ko-KR" smtClean="0">
                <a:latin typeface="Times New Roman" pitchFamily="18" charset="0"/>
              </a:rPr>
              <a:t> + </a:t>
            </a:r>
            <a:r>
              <a:rPr lang="en-US" altLang="ko-KR" smtClean="0">
                <a:latin typeface="Symbol" pitchFamily="18" charset="2"/>
              </a:rPr>
              <a:t>D</a:t>
            </a:r>
            <a:r>
              <a:rPr lang="en-US" altLang="ko-KR" smtClean="0">
                <a:latin typeface="Times New Roman" pitchFamily="18" charset="0"/>
              </a:rPr>
              <a:t>S</a:t>
            </a:r>
            <a:r>
              <a:rPr lang="en-US" altLang="ko-KR" baseline="30000" smtClean="0">
                <a:latin typeface="Times New Roman" pitchFamily="18" charset="0"/>
              </a:rPr>
              <a:t>o</a:t>
            </a:r>
            <a:r>
              <a:rPr lang="en-US" altLang="ko-KR" baseline="-25000" smtClean="0">
                <a:latin typeface="Times New Roman" pitchFamily="18" charset="0"/>
              </a:rPr>
              <a:t>rot</a:t>
            </a:r>
            <a:r>
              <a:rPr lang="en-US" altLang="ko-KR" smtClean="0">
                <a:latin typeface="Times New Roman" pitchFamily="18" charset="0"/>
              </a:rPr>
              <a:t> + </a:t>
            </a:r>
            <a:r>
              <a:rPr lang="en-US" altLang="ko-KR" smtClean="0">
                <a:latin typeface="Symbol" pitchFamily="18" charset="2"/>
              </a:rPr>
              <a:t>D</a:t>
            </a:r>
            <a:r>
              <a:rPr lang="en-US" altLang="ko-KR" smtClean="0">
                <a:latin typeface="Times New Roman" pitchFamily="18" charset="0"/>
              </a:rPr>
              <a:t>S</a:t>
            </a:r>
            <a:r>
              <a:rPr lang="en-US" altLang="ko-KR" baseline="30000" smtClean="0">
                <a:latin typeface="Times New Roman" pitchFamily="18" charset="0"/>
              </a:rPr>
              <a:t>o</a:t>
            </a:r>
            <a:r>
              <a:rPr lang="en-US" altLang="ko-KR" baseline="-25000" smtClean="0">
                <a:latin typeface="Times New Roman" pitchFamily="18" charset="0"/>
              </a:rPr>
              <a:t>vibr</a:t>
            </a:r>
            <a:r>
              <a:rPr lang="en-US" altLang="ko-KR" smtClean="0">
                <a:latin typeface="Times New Roman" pitchFamily="18" charset="0"/>
              </a:rPr>
              <a:t> + </a:t>
            </a:r>
            <a:r>
              <a:rPr lang="en-US" altLang="ko-KR" smtClean="0">
                <a:latin typeface="Symbol" pitchFamily="18" charset="2"/>
              </a:rPr>
              <a:t>D</a:t>
            </a:r>
            <a:r>
              <a:rPr lang="en-US" altLang="ko-KR" smtClean="0">
                <a:latin typeface="Times New Roman" pitchFamily="18" charset="0"/>
              </a:rPr>
              <a:t>S</a:t>
            </a:r>
            <a:r>
              <a:rPr lang="en-US" altLang="ko-KR" baseline="30000" smtClean="0">
                <a:latin typeface="Times New Roman" pitchFamily="18" charset="0"/>
              </a:rPr>
              <a:t>o</a:t>
            </a:r>
            <a:r>
              <a:rPr lang="en-US" altLang="ko-KR" baseline="-25000" smtClean="0">
                <a:latin typeface="Times New Roman" pitchFamily="18" charset="0"/>
              </a:rPr>
              <a:t>dehyd</a:t>
            </a:r>
          </a:p>
          <a:p>
            <a:pPr lvl="1" eaLnBrk="1" hangingPunct="1"/>
            <a:r>
              <a:rPr lang="en-US" altLang="ko-KR" smtClean="0">
                <a:latin typeface="Symbol" pitchFamily="18" charset="2"/>
              </a:rPr>
              <a:t>D</a:t>
            </a:r>
            <a:r>
              <a:rPr lang="en-US" altLang="ko-KR" smtClean="0">
                <a:latin typeface="Times New Roman" pitchFamily="18" charset="0"/>
              </a:rPr>
              <a:t>S</a:t>
            </a:r>
            <a:r>
              <a:rPr lang="en-US" altLang="ko-KR" baseline="30000" smtClean="0">
                <a:latin typeface="Times New Roman" pitchFamily="18" charset="0"/>
              </a:rPr>
              <a:t>o</a:t>
            </a:r>
            <a:r>
              <a:rPr lang="en-US" altLang="ko-KR" baseline="-25000" smtClean="0">
                <a:latin typeface="Times New Roman" pitchFamily="18" charset="0"/>
              </a:rPr>
              <a:t>dehyd </a:t>
            </a:r>
            <a:r>
              <a:rPr lang="en-US" altLang="ko-KR" smtClean="0">
                <a:latin typeface="Times New Roman" pitchFamily="18" charset="0"/>
              </a:rPr>
              <a:t>is probably contributing most</a:t>
            </a:r>
            <a:r>
              <a:rPr lang="en-US" altLang="ko-KR" baseline="-25000" smtClean="0">
                <a:latin typeface="Times New Roman" pitchFamily="18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468313" y="549275"/>
            <a:ext cx="8229600" cy="5759450"/>
          </a:xfrm>
        </p:spPr>
        <p:txBody>
          <a:bodyPr/>
          <a:lstStyle/>
          <a:p>
            <a:pPr eaLnBrk="1" hangingPunct="1"/>
            <a:r>
              <a:rPr lang="en-US" altLang="ko-KR" smtClean="0">
                <a:latin typeface="Times New Roman" pitchFamily="18" charset="0"/>
              </a:rPr>
              <a:t>4-10. Distribution of Complex Species as a Function of pH</a:t>
            </a:r>
          </a:p>
          <a:p>
            <a:pPr lvl="1" eaLnBrk="1" hangingPunct="1"/>
            <a:endParaRPr lang="en-US" altLang="ko-KR" smtClean="0">
              <a:latin typeface="Times New Roman" pitchFamily="18" charset="0"/>
            </a:endParaRPr>
          </a:p>
          <a:p>
            <a:pPr lvl="1" eaLnBrk="1" hangingPunct="1"/>
            <a:r>
              <a:rPr lang="en-US" altLang="ko-KR" smtClean="0">
                <a:latin typeface="Times New Roman" pitchFamily="18" charset="0"/>
              </a:rPr>
              <a:t>Write down the association reactions</a:t>
            </a:r>
          </a:p>
          <a:p>
            <a:pPr lvl="1" eaLnBrk="1" hangingPunct="1"/>
            <a:r>
              <a:rPr lang="en-US" altLang="ko-KR" smtClean="0">
                <a:latin typeface="Times New Roman" pitchFamily="18" charset="0"/>
              </a:rPr>
              <a:t>Express Kassoc in terms of species</a:t>
            </a:r>
          </a:p>
          <a:p>
            <a:pPr lvl="1" eaLnBrk="1" hangingPunct="1"/>
            <a:r>
              <a:rPr lang="en-US" altLang="ko-KR" smtClean="0">
                <a:latin typeface="Times New Roman" pitchFamily="18" charset="0"/>
              </a:rPr>
              <a:t>Convert them into a function of pH</a:t>
            </a:r>
          </a:p>
          <a:p>
            <a:pPr lvl="1" eaLnBrk="1" hangingPunct="1"/>
            <a:endParaRPr lang="en-US" altLang="ko-KR" smtClean="0">
              <a:latin typeface="Times New Roman" pitchFamily="18" charset="0"/>
            </a:endParaRPr>
          </a:p>
          <a:p>
            <a:pPr lvl="1" eaLnBrk="1" hangingPunct="1"/>
            <a:r>
              <a:rPr lang="en-US" altLang="ko-KR" smtClean="0">
                <a:latin typeface="Times New Roman" pitchFamily="18" charset="0"/>
              </a:rPr>
              <a:t>See p.113, Fig. 3.12</a:t>
            </a:r>
            <a:endParaRPr lang="en-US" altLang="ko-KR" baseline="30000" smtClean="0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3" name="Rectangle 7"/>
          <p:cNvSpPr>
            <a:spLocks noChangeArrowheads="1"/>
          </p:cNvSpPr>
          <p:nvPr/>
        </p:nvSpPr>
        <p:spPr bwMode="auto">
          <a:xfrm>
            <a:off x="2484438" y="620713"/>
            <a:ext cx="4032250" cy="496887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19462" name="Picture 6" descr="File:Metal-EDTA.png">
            <a:hlinkClick r:id="rId2"/>
          </p:cNvPr>
          <p:cNvPicPr>
            <a:picLocks noGrp="1" noChangeAspect="1" noChangeArrowheads="1"/>
          </p:cNvPicPr>
          <p:nvPr>
            <p:ph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843213" y="981075"/>
            <a:ext cx="2927350" cy="405923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464" name="Rectangle 8"/>
          <p:cNvSpPr>
            <a:spLocks noChangeArrowheads="1"/>
          </p:cNvSpPr>
          <p:nvPr/>
        </p:nvSpPr>
        <p:spPr bwMode="auto">
          <a:xfrm>
            <a:off x="2089150" y="5597525"/>
            <a:ext cx="5357813" cy="869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bIns="0" anchor="ctr">
            <a:spAutoFit/>
          </a:bodyPr>
          <a:lstStyle/>
          <a:p>
            <a:pPr algn="ctr"/>
            <a:endParaRPr lang="ko-KR" altLang="en-US"/>
          </a:p>
          <a:p>
            <a:pPr algn="ctr"/>
            <a:r>
              <a:rPr lang="en-US" altLang="ko-KR"/>
              <a:t>Description: Chemical structure of </a:t>
            </a:r>
            <a:r>
              <a:rPr lang="en-US" altLang="ko-KR">
                <a:hlinkClick r:id="rId4" tooltip="w:EDTA"/>
              </a:rPr>
              <a:t>EDTA</a:t>
            </a:r>
            <a:r>
              <a:rPr lang="en-US" altLang="ko-KR"/>
              <a:t> </a:t>
            </a:r>
            <a:r>
              <a:rPr lang="en-US" altLang="ko-KR">
                <a:hlinkClick r:id="rId5" tooltip="w:chelate"/>
              </a:rPr>
              <a:t>chelate</a:t>
            </a:r>
            <a:endParaRPr lang="en-US" altLang="ko-KR"/>
          </a:p>
          <a:p>
            <a:pPr algn="ctr"/>
            <a:r>
              <a:rPr lang="en-US" altLang="ko-KR"/>
              <a:t>(from wikipedia.org)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68313" y="549275"/>
            <a:ext cx="8229600" cy="5759450"/>
          </a:xfrm>
        </p:spPr>
        <p:txBody>
          <a:bodyPr/>
          <a:lstStyle/>
          <a:p>
            <a:pPr eaLnBrk="1" hangingPunct="1"/>
            <a:r>
              <a:rPr lang="en-US" altLang="ko-KR" smtClean="0">
                <a:latin typeface="Times New Roman" pitchFamily="18" charset="0"/>
              </a:rPr>
              <a:t>4-2. Significance of Complexes</a:t>
            </a:r>
          </a:p>
          <a:p>
            <a:pPr lvl="1" eaLnBrk="1" hangingPunct="1"/>
            <a:endParaRPr lang="en-US" altLang="ko-KR" smtClean="0">
              <a:latin typeface="Times New Roman" pitchFamily="18" charset="0"/>
            </a:endParaRPr>
          </a:p>
          <a:p>
            <a:pPr lvl="1" eaLnBrk="1" hangingPunct="1"/>
            <a:r>
              <a:rPr lang="en-US" altLang="ko-KR" smtClean="0">
                <a:latin typeface="Times New Roman" pitchFamily="18" charset="0"/>
              </a:rPr>
              <a:t>Speciation of metals</a:t>
            </a:r>
          </a:p>
          <a:p>
            <a:pPr lvl="1" eaLnBrk="1" hangingPunct="1"/>
            <a:r>
              <a:rPr lang="en-US" altLang="ko-KR" smtClean="0">
                <a:latin typeface="Times New Roman" pitchFamily="18" charset="0"/>
              </a:rPr>
              <a:t>Adsorption</a:t>
            </a:r>
          </a:p>
          <a:p>
            <a:pPr lvl="1" eaLnBrk="1" hangingPunct="1"/>
            <a:r>
              <a:rPr lang="en-US" altLang="ko-KR" smtClean="0">
                <a:latin typeface="Times New Roman" pitchFamily="18" charset="0"/>
              </a:rPr>
              <a:t>Toxicity</a:t>
            </a:r>
          </a:p>
          <a:p>
            <a:pPr lvl="1" eaLnBrk="1" hangingPunct="1"/>
            <a:r>
              <a:rPr lang="en-US" altLang="ko-KR" smtClean="0">
                <a:latin typeface="Times New Roman" pitchFamily="18" charset="0"/>
              </a:rPr>
              <a:t>Solubility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68313" y="549275"/>
            <a:ext cx="8229600" cy="5759450"/>
          </a:xfrm>
        </p:spPr>
        <p:txBody>
          <a:bodyPr/>
          <a:lstStyle/>
          <a:p>
            <a:pPr eaLnBrk="1" hangingPunct="1"/>
            <a:r>
              <a:rPr lang="en-US" altLang="ko-KR" sz="2800" smtClean="0">
                <a:latin typeface="Times New Roman" pitchFamily="18" charset="0"/>
              </a:rPr>
              <a:t>4-3. Outer vs. Inner  Sphere Complexes</a:t>
            </a:r>
          </a:p>
          <a:p>
            <a:pPr lvl="1" eaLnBrk="1" hangingPunct="1"/>
            <a:r>
              <a:rPr lang="en-US" altLang="ko-KR" sz="2400" smtClean="0">
                <a:latin typeface="Times New Roman" pitchFamily="18" charset="0"/>
              </a:rPr>
              <a:t>Hydration (shell)</a:t>
            </a:r>
          </a:p>
          <a:p>
            <a:pPr lvl="1" eaLnBrk="1" hangingPunct="1"/>
            <a:endParaRPr lang="en-US" altLang="ko-KR" sz="2400" smtClean="0">
              <a:latin typeface="Times New Roman" pitchFamily="18" charset="0"/>
            </a:endParaRPr>
          </a:p>
          <a:p>
            <a:pPr lvl="1" eaLnBrk="1" hangingPunct="1"/>
            <a:endParaRPr lang="en-US" altLang="ko-KR" sz="2400" smtClean="0">
              <a:latin typeface="Times New Roman" pitchFamily="18" charset="0"/>
            </a:endParaRPr>
          </a:p>
          <a:p>
            <a:pPr lvl="1" eaLnBrk="1" hangingPunct="1"/>
            <a:endParaRPr lang="en-US" altLang="ko-KR" sz="2400" smtClean="0">
              <a:latin typeface="Times New Roman" pitchFamily="18" charset="0"/>
            </a:endParaRPr>
          </a:p>
          <a:p>
            <a:pPr lvl="1" eaLnBrk="1" hangingPunct="1"/>
            <a:endParaRPr lang="en-US" altLang="ko-KR" sz="2400" smtClean="0">
              <a:latin typeface="Times New Roman" pitchFamily="18" charset="0"/>
            </a:endParaRPr>
          </a:p>
          <a:p>
            <a:pPr lvl="1" eaLnBrk="1" hangingPunct="1"/>
            <a:endParaRPr lang="en-US" altLang="ko-KR" sz="2400" smtClean="0">
              <a:latin typeface="Times New Roman" pitchFamily="18" charset="0"/>
            </a:endParaRPr>
          </a:p>
          <a:p>
            <a:pPr lvl="1" eaLnBrk="1" hangingPunct="1"/>
            <a:endParaRPr lang="en-US" altLang="ko-KR" sz="2400" smtClean="0">
              <a:latin typeface="Times New Roman" pitchFamily="18" charset="0"/>
            </a:endParaRPr>
          </a:p>
          <a:p>
            <a:pPr lvl="1" eaLnBrk="1" hangingPunct="1"/>
            <a:r>
              <a:rPr lang="en-US" altLang="ko-KR" sz="2400" smtClean="0">
                <a:latin typeface="Times New Roman" pitchFamily="18" charset="0"/>
              </a:rPr>
              <a:t>Outer sphere complex (ion pair):  ex) CaSO</a:t>
            </a:r>
            <a:r>
              <a:rPr lang="en-US" altLang="ko-KR" sz="2400" baseline="-25000" smtClean="0">
                <a:latin typeface="Times New Roman" pitchFamily="18" charset="0"/>
              </a:rPr>
              <a:t>4</a:t>
            </a:r>
          </a:p>
          <a:p>
            <a:pPr lvl="2" eaLnBrk="1" hangingPunct="1"/>
            <a:r>
              <a:rPr lang="en-US" altLang="ko-KR" sz="2000" smtClean="0">
                <a:latin typeface="Times New Roman" pitchFamily="18" charset="0"/>
              </a:rPr>
              <a:t>Weak, electrostatic (depending on charges)</a:t>
            </a:r>
          </a:p>
          <a:p>
            <a:pPr lvl="1" eaLnBrk="1" hangingPunct="1"/>
            <a:r>
              <a:rPr lang="en-US" altLang="ko-KR" sz="2400" smtClean="0">
                <a:latin typeface="Times New Roman" pitchFamily="18" charset="0"/>
              </a:rPr>
              <a:t>Inner sphere coplex: ex) AgS-</a:t>
            </a:r>
          </a:p>
          <a:p>
            <a:pPr lvl="2" eaLnBrk="1" hangingPunct="1"/>
            <a:r>
              <a:rPr lang="en-US" altLang="ko-KR" sz="2000" smtClean="0">
                <a:latin typeface="Times New Roman" pitchFamily="18" charset="0"/>
              </a:rPr>
              <a:t>Strong, covalency</a:t>
            </a:r>
          </a:p>
          <a:p>
            <a:pPr lvl="1" eaLnBrk="1" hangingPunct="1"/>
            <a:r>
              <a:rPr lang="en-US" altLang="ko-KR" sz="2400" smtClean="0">
                <a:latin typeface="Times New Roman" pitchFamily="18" charset="0"/>
              </a:rPr>
              <a:t>Most complexes are in between</a:t>
            </a:r>
          </a:p>
        </p:txBody>
      </p:sp>
      <p:pic>
        <p:nvPicPr>
          <p:cNvPr id="6149" name="Picture 5" descr="HydrIon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813" y="1628775"/>
            <a:ext cx="4537075" cy="25574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68313" y="549275"/>
            <a:ext cx="8229600" cy="5759450"/>
          </a:xfrm>
        </p:spPr>
        <p:txBody>
          <a:bodyPr/>
          <a:lstStyle/>
          <a:p>
            <a:pPr eaLnBrk="1" hangingPunct="1"/>
            <a:r>
              <a:rPr lang="en-US" altLang="ko-KR" smtClean="0">
                <a:latin typeface="Times New Roman" pitchFamily="18" charset="0"/>
              </a:rPr>
              <a:t>4-4. Geometry of Common Inorganic Ligands </a:t>
            </a:r>
          </a:p>
          <a:p>
            <a:pPr lvl="1" eaLnBrk="1" hangingPunct="1"/>
            <a:endParaRPr lang="en-US" altLang="ko-KR" smtClean="0">
              <a:latin typeface="Times New Roman" pitchFamily="18" charset="0"/>
            </a:endParaRPr>
          </a:p>
          <a:p>
            <a:pPr lvl="1" eaLnBrk="1" hangingPunct="1"/>
            <a:r>
              <a:rPr lang="en-US" altLang="ko-KR" smtClean="0">
                <a:latin typeface="Times New Roman" pitchFamily="18" charset="0"/>
              </a:rPr>
              <a:t>All depends on the radius ratio (p.89)</a:t>
            </a:r>
          </a:p>
          <a:p>
            <a:pPr lvl="1" eaLnBrk="1" hangingPunct="1"/>
            <a:r>
              <a:rPr lang="en-US" altLang="ko-KR" smtClean="0">
                <a:latin typeface="Times New Roman" pitchFamily="18" charset="0"/>
              </a:rPr>
              <a:t>Plan triangular triangle (NO</a:t>
            </a:r>
            <a:r>
              <a:rPr lang="en-US" altLang="ko-KR" baseline="-25000" smtClean="0">
                <a:latin typeface="Times New Roman" pitchFamily="18" charset="0"/>
              </a:rPr>
              <a:t>3</a:t>
            </a:r>
            <a:r>
              <a:rPr lang="en-US" altLang="ko-KR" baseline="30000" smtClean="0">
                <a:latin typeface="Times New Roman" pitchFamily="18" charset="0"/>
              </a:rPr>
              <a:t>-</a:t>
            </a:r>
            <a:r>
              <a:rPr lang="en-US" altLang="ko-KR" smtClean="0">
                <a:latin typeface="Times New Roman" pitchFamily="18" charset="0"/>
              </a:rPr>
              <a:t>, CO</a:t>
            </a:r>
            <a:r>
              <a:rPr lang="en-US" altLang="ko-KR" baseline="-25000" smtClean="0">
                <a:latin typeface="Times New Roman" pitchFamily="18" charset="0"/>
              </a:rPr>
              <a:t>3</a:t>
            </a:r>
            <a:r>
              <a:rPr lang="en-US" altLang="ko-KR" baseline="30000" smtClean="0">
                <a:latin typeface="Times New Roman" pitchFamily="18" charset="0"/>
              </a:rPr>
              <a:t>-</a:t>
            </a:r>
            <a:r>
              <a:rPr lang="en-US" altLang="ko-KR" smtClean="0">
                <a:latin typeface="Times New Roman" pitchFamily="18" charset="0"/>
              </a:rPr>
              <a:t>, BO</a:t>
            </a:r>
            <a:r>
              <a:rPr lang="en-US" altLang="ko-KR" baseline="-25000" smtClean="0">
                <a:latin typeface="Times New Roman" pitchFamily="18" charset="0"/>
              </a:rPr>
              <a:t>3</a:t>
            </a:r>
            <a:r>
              <a:rPr lang="en-US" altLang="ko-KR" baseline="30000" smtClean="0">
                <a:latin typeface="Times New Roman" pitchFamily="18" charset="0"/>
              </a:rPr>
              <a:t>-</a:t>
            </a:r>
            <a:r>
              <a:rPr lang="en-US" altLang="ko-KR" smtClean="0">
                <a:latin typeface="Times New Roman" pitchFamily="18" charset="0"/>
              </a:rPr>
              <a:t>)</a:t>
            </a:r>
          </a:p>
          <a:p>
            <a:pPr lvl="1" eaLnBrk="1" hangingPunct="1"/>
            <a:r>
              <a:rPr lang="en-US" altLang="ko-KR" smtClean="0">
                <a:latin typeface="Times New Roman" pitchFamily="18" charset="0"/>
              </a:rPr>
              <a:t>Regular trigonal low pyramidal (PO</a:t>
            </a:r>
            <a:r>
              <a:rPr lang="en-US" altLang="ko-KR" baseline="-25000" smtClean="0">
                <a:latin typeface="Times New Roman" pitchFamily="18" charset="0"/>
              </a:rPr>
              <a:t>3</a:t>
            </a:r>
            <a:r>
              <a:rPr lang="en-US" altLang="ko-KR" baseline="30000" smtClean="0">
                <a:latin typeface="Times New Roman" pitchFamily="18" charset="0"/>
              </a:rPr>
              <a:t>3-</a:t>
            </a:r>
            <a:r>
              <a:rPr lang="en-US" altLang="ko-KR" smtClean="0">
                <a:latin typeface="Times New Roman" pitchFamily="18" charset="0"/>
              </a:rPr>
              <a:t>, AsO</a:t>
            </a:r>
            <a:r>
              <a:rPr lang="en-US" altLang="ko-KR" baseline="-25000" smtClean="0">
                <a:latin typeface="Times New Roman" pitchFamily="18" charset="0"/>
              </a:rPr>
              <a:t>3</a:t>
            </a:r>
            <a:r>
              <a:rPr lang="en-US" altLang="ko-KR" baseline="30000" smtClean="0">
                <a:latin typeface="Times New Roman" pitchFamily="18" charset="0"/>
              </a:rPr>
              <a:t>3-</a:t>
            </a:r>
            <a:r>
              <a:rPr lang="en-US" altLang="ko-KR" smtClean="0">
                <a:latin typeface="Times New Roman" pitchFamily="18" charset="0"/>
              </a:rPr>
              <a:t> )</a:t>
            </a:r>
          </a:p>
          <a:p>
            <a:pPr lvl="1" eaLnBrk="1" hangingPunct="1"/>
            <a:r>
              <a:rPr lang="en-US" altLang="ko-KR" smtClean="0">
                <a:latin typeface="Times New Roman" pitchFamily="18" charset="0"/>
              </a:rPr>
              <a:t>Regular tetrahedron (PO</a:t>
            </a:r>
            <a:r>
              <a:rPr lang="en-US" altLang="ko-KR" baseline="-25000" smtClean="0">
                <a:latin typeface="Times New Roman" pitchFamily="18" charset="0"/>
              </a:rPr>
              <a:t>4</a:t>
            </a:r>
            <a:r>
              <a:rPr lang="en-US" altLang="ko-KR" baseline="30000" smtClean="0">
                <a:latin typeface="Times New Roman" pitchFamily="18" charset="0"/>
              </a:rPr>
              <a:t>3-</a:t>
            </a:r>
            <a:r>
              <a:rPr lang="en-US" altLang="ko-KR" smtClean="0">
                <a:latin typeface="Times New Roman" pitchFamily="18" charset="0"/>
              </a:rPr>
              <a:t>, SO</a:t>
            </a:r>
            <a:r>
              <a:rPr lang="en-US" altLang="ko-KR" baseline="-25000" smtClean="0">
                <a:latin typeface="Times New Roman" pitchFamily="18" charset="0"/>
              </a:rPr>
              <a:t>4</a:t>
            </a:r>
            <a:r>
              <a:rPr lang="en-US" altLang="ko-KR" baseline="30000" smtClean="0">
                <a:latin typeface="Times New Roman" pitchFamily="18" charset="0"/>
              </a:rPr>
              <a:t>2-</a:t>
            </a:r>
            <a:r>
              <a:rPr lang="en-US" altLang="ko-KR" smtClean="0">
                <a:latin typeface="Times New Roman" pitchFamily="18" charset="0"/>
              </a:rPr>
              <a:t>, CrO</a:t>
            </a:r>
            <a:r>
              <a:rPr lang="en-US" altLang="ko-KR" baseline="-25000" smtClean="0">
                <a:latin typeface="Times New Roman" pitchFamily="18" charset="0"/>
              </a:rPr>
              <a:t>4</a:t>
            </a:r>
            <a:r>
              <a:rPr lang="en-US" altLang="ko-KR" baseline="30000" smtClean="0">
                <a:latin typeface="Times New Roman" pitchFamily="18" charset="0"/>
              </a:rPr>
              <a:t>3-</a:t>
            </a:r>
            <a:r>
              <a:rPr lang="en-US" altLang="ko-KR" smtClean="0">
                <a:latin typeface="Times New Roman" pitchFamily="18" charset="0"/>
              </a:rPr>
              <a:t> )</a:t>
            </a:r>
          </a:p>
          <a:p>
            <a:pPr lvl="1" eaLnBrk="1" hangingPunct="1"/>
            <a:r>
              <a:rPr lang="en-US" altLang="ko-KR" smtClean="0">
                <a:latin typeface="Times New Roman" pitchFamily="18" charset="0"/>
              </a:rPr>
              <a:t>Distorted tetrahedron (MoO</a:t>
            </a:r>
            <a:r>
              <a:rPr lang="en-US" altLang="ko-KR" baseline="-25000" smtClean="0">
                <a:latin typeface="Times New Roman" pitchFamily="18" charset="0"/>
              </a:rPr>
              <a:t>4</a:t>
            </a:r>
            <a:r>
              <a:rPr lang="en-US" altLang="ko-KR" baseline="30000" smtClean="0">
                <a:latin typeface="Times New Roman" pitchFamily="18" charset="0"/>
              </a:rPr>
              <a:t>2-</a:t>
            </a:r>
            <a:r>
              <a:rPr lang="en-US" altLang="ko-KR" smtClean="0">
                <a:latin typeface="Times New Roman" pitchFamily="18" charset="0"/>
              </a:rPr>
              <a:t>) </a:t>
            </a:r>
          </a:p>
          <a:p>
            <a:pPr lvl="1" eaLnBrk="1" hangingPunct="1"/>
            <a:r>
              <a:rPr lang="en-US" altLang="ko-KR" smtClean="0">
                <a:latin typeface="Times New Roman" pitchFamily="18" charset="0"/>
              </a:rPr>
              <a:t>Spherical (halogens)</a:t>
            </a:r>
          </a:p>
          <a:p>
            <a:pPr lvl="1" eaLnBrk="1" hangingPunct="1"/>
            <a:r>
              <a:rPr lang="en-US" altLang="ko-KR" smtClean="0">
                <a:latin typeface="Times New Roman" pitchFamily="18" charset="0"/>
              </a:rPr>
              <a:t>Dumbel shape (UO</a:t>
            </a:r>
            <a:r>
              <a:rPr lang="en-US" altLang="ko-KR" baseline="-25000" smtClean="0">
                <a:latin typeface="Times New Roman" pitchFamily="18" charset="0"/>
              </a:rPr>
              <a:t>2</a:t>
            </a:r>
            <a:r>
              <a:rPr lang="en-US" altLang="ko-KR" baseline="30000" smtClean="0">
                <a:latin typeface="Times New Roman" pitchFamily="18" charset="0"/>
              </a:rPr>
              <a:t>2-</a:t>
            </a:r>
            <a:r>
              <a:rPr lang="en-US" altLang="ko-KR" smtClean="0">
                <a:latin typeface="Times New Roman" pitchFamily="18" charset="0"/>
              </a:rPr>
              <a:t> )</a:t>
            </a:r>
          </a:p>
          <a:p>
            <a:pPr lvl="1" eaLnBrk="1" hangingPunct="1"/>
            <a:endParaRPr lang="en-US" altLang="ko-KR" smtClean="0">
              <a:latin typeface="Times New Roman" pitchFamily="18" charset="0"/>
            </a:endParaRPr>
          </a:p>
          <a:p>
            <a:pPr lvl="1" eaLnBrk="1" hangingPunct="1"/>
            <a:r>
              <a:rPr lang="en-US" altLang="ko-KR" smtClean="0">
                <a:latin typeface="Times New Roman" pitchFamily="18" charset="0"/>
              </a:rPr>
              <a:t>See page 89 &amp; 90 tables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468313" y="549275"/>
            <a:ext cx="8229600" cy="5759450"/>
          </a:xfrm>
        </p:spPr>
        <p:txBody>
          <a:bodyPr/>
          <a:lstStyle/>
          <a:p>
            <a:pPr eaLnBrk="1" hangingPunct="1"/>
            <a:r>
              <a:rPr lang="en-US" altLang="ko-KR" smtClean="0">
                <a:latin typeface="Times New Roman" pitchFamily="18" charset="0"/>
              </a:rPr>
              <a:t>4-5. Complexation Mass Balance &amp; Equilibria</a:t>
            </a:r>
            <a:r>
              <a:rPr lang="ko-KR" altLang="en-US" smtClean="0">
                <a:latin typeface="Times New Roman" pitchFamily="18" charset="0"/>
              </a:rPr>
              <a:t> </a:t>
            </a:r>
          </a:p>
          <a:p>
            <a:pPr lvl="1" eaLnBrk="1" hangingPunct="1"/>
            <a:endParaRPr lang="en-US" altLang="ko-KR" smtClean="0">
              <a:latin typeface="Times New Roman" pitchFamily="18" charset="0"/>
            </a:endParaRPr>
          </a:p>
          <a:p>
            <a:pPr lvl="1" eaLnBrk="1" hangingPunct="1"/>
            <a:r>
              <a:rPr lang="en-US" altLang="ko-KR" smtClean="0">
                <a:latin typeface="Times New Roman" pitchFamily="18" charset="0"/>
              </a:rPr>
              <a:t>Extent of complex formation (average ligand number)</a:t>
            </a:r>
          </a:p>
          <a:p>
            <a:pPr lvl="2" eaLnBrk="1" hangingPunct="1"/>
            <a:r>
              <a:rPr lang="en-US" altLang="ko-KR" smtClean="0">
                <a:latin typeface="Times New Roman" pitchFamily="18" charset="0"/>
              </a:rPr>
              <a:t>P. 90, eqn (3.17)</a:t>
            </a:r>
          </a:p>
          <a:p>
            <a:pPr lvl="1" eaLnBrk="1" hangingPunct="1"/>
            <a:r>
              <a:rPr lang="en-US" altLang="ko-KR" smtClean="0">
                <a:latin typeface="Times New Roman" pitchFamily="18" charset="0"/>
              </a:rPr>
              <a:t>Stepwise formation constant</a:t>
            </a:r>
          </a:p>
          <a:p>
            <a:pPr lvl="2" eaLnBrk="1" hangingPunct="1"/>
            <a:r>
              <a:rPr lang="en-US" altLang="ko-KR" smtClean="0">
                <a:latin typeface="Times New Roman" pitchFamily="18" charset="0"/>
              </a:rPr>
              <a:t>P. 92, eqn (3.18)</a:t>
            </a:r>
          </a:p>
          <a:p>
            <a:pPr lvl="1" eaLnBrk="1" hangingPunct="1"/>
            <a:r>
              <a:rPr lang="en-US" altLang="ko-KR" smtClean="0">
                <a:latin typeface="Times New Roman" pitchFamily="18" charset="0"/>
              </a:rPr>
              <a:t>Cumulative formation constant</a:t>
            </a:r>
          </a:p>
          <a:p>
            <a:pPr lvl="2" eaLnBrk="1" hangingPunct="1"/>
            <a:r>
              <a:rPr lang="en-US" altLang="ko-KR" smtClean="0">
                <a:latin typeface="Times New Roman" pitchFamily="18" charset="0"/>
              </a:rPr>
              <a:t>P.92, eqn (3.21)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468313" y="549275"/>
            <a:ext cx="8229600" cy="5759450"/>
          </a:xfrm>
        </p:spPr>
        <p:txBody>
          <a:bodyPr/>
          <a:lstStyle/>
          <a:p>
            <a:pPr eaLnBrk="1" hangingPunct="1"/>
            <a:r>
              <a:rPr lang="en-US" altLang="ko-KR" smtClean="0">
                <a:latin typeface="Times New Roman" pitchFamily="18" charset="0"/>
              </a:rPr>
              <a:t>4-6. Hydrolysis of Cations in Water and Ionic Potential</a:t>
            </a:r>
          </a:p>
          <a:p>
            <a:pPr lvl="1" eaLnBrk="1" hangingPunct="1"/>
            <a:endParaRPr lang="en-US" altLang="ko-KR" smtClean="0">
              <a:latin typeface="Times New Roman" pitchFamily="18" charset="0"/>
            </a:endParaRPr>
          </a:p>
          <a:p>
            <a:pPr lvl="1" eaLnBrk="1" hangingPunct="1"/>
            <a:r>
              <a:rPr lang="en-US" altLang="ko-KR" smtClean="0">
                <a:latin typeface="Times New Roman" pitchFamily="18" charset="0"/>
              </a:rPr>
              <a:t>Hydrolysis?</a:t>
            </a:r>
          </a:p>
          <a:p>
            <a:pPr lvl="1" eaLnBrk="1" hangingPunct="1"/>
            <a:r>
              <a:rPr lang="en-US" altLang="ko-KR" smtClean="0">
                <a:latin typeface="Times New Roman" pitchFamily="18" charset="0"/>
              </a:rPr>
              <a:t>Ionic potential?</a:t>
            </a:r>
          </a:p>
          <a:p>
            <a:pPr lvl="1" eaLnBrk="1" hangingPunct="1"/>
            <a:r>
              <a:rPr lang="en-US" altLang="ko-KR" smtClean="0">
                <a:latin typeface="Times New Roman" pitchFamily="18" charset="0"/>
              </a:rPr>
              <a:t>How these two factors affect the behavior of the dissolved ions in water?</a:t>
            </a:r>
          </a:p>
          <a:p>
            <a:pPr lvl="1" eaLnBrk="1" hangingPunct="1"/>
            <a:endParaRPr lang="en-US" altLang="ko-KR" smtClean="0">
              <a:latin typeface="Times New Roman" pitchFamily="18" charset="0"/>
            </a:endParaRPr>
          </a:p>
          <a:p>
            <a:pPr lvl="1" eaLnBrk="1" hangingPunct="1"/>
            <a:r>
              <a:rPr lang="en-US" altLang="ko-KR" smtClean="0">
                <a:latin typeface="Times New Roman" pitchFamily="18" charset="0"/>
              </a:rPr>
              <a:t>See p.98, Fig. 3.4; p.99, Table 3.3.;  p.100, Fig. 3.5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468313" y="549275"/>
            <a:ext cx="8229600" cy="5759450"/>
          </a:xfrm>
        </p:spPr>
        <p:txBody>
          <a:bodyPr/>
          <a:lstStyle/>
          <a:p>
            <a:pPr eaLnBrk="1" hangingPunct="1"/>
            <a:r>
              <a:rPr lang="en-US" altLang="ko-KR" smtClean="0">
                <a:latin typeface="Times New Roman" pitchFamily="18" charset="0"/>
              </a:rPr>
              <a:t>4-7. Electronegativities &amp; the Stability of Inner-Sphere Complexes</a:t>
            </a:r>
            <a:endParaRPr lang="ko-KR" altLang="en-US" smtClean="0">
              <a:latin typeface="Times New Roman" pitchFamily="18" charset="0"/>
            </a:endParaRPr>
          </a:p>
          <a:p>
            <a:pPr lvl="1" eaLnBrk="1" hangingPunct="1"/>
            <a:endParaRPr lang="en-US" altLang="ko-KR" smtClean="0">
              <a:latin typeface="Times New Roman" pitchFamily="18" charset="0"/>
            </a:endParaRPr>
          </a:p>
          <a:p>
            <a:pPr lvl="1" eaLnBrk="1" hangingPunct="1"/>
            <a:r>
              <a:rPr lang="en-US" altLang="ko-KR" smtClean="0">
                <a:latin typeface="Times New Roman" pitchFamily="18" charset="0"/>
              </a:rPr>
              <a:t>What is EN? (p.101, Tanle 3.4)</a:t>
            </a:r>
          </a:p>
          <a:p>
            <a:pPr lvl="1" eaLnBrk="1" hangingPunct="1"/>
            <a:r>
              <a:rPr lang="en-US" altLang="ko-KR" smtClean="0">
                <a:latin typeface="Times New Roman" pitchFamily="18" charset="0"/>
              </a:rPr>
              <a:t>How does EN controls bonding character ?</a:t>
            </a:r>
          </a:p>
          <a:p>
            <a:pPr lvl="1" eaLnBrk="1" hangingPunct="1"/>
            <a:r>
              <a:rPr lang="en-US" altLang="ko-KR" smtClean="0">
                <a:latin typeface="Times New Roman" pitchFamily="18" charset="0"/>
              </a:rPr>
              <a:t>Conseq., the stabilities of complexes? (p.102, Fig. 3.6)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468313" y="549275"/>
            <a:ext cx="8567737" cy="5759450"/>
          </a:xfrm>
        </p:spPr>
        <p:txBody>
          <a:bodyPr/>
          <a:lstStyle/>
          <a:p>
            <a:pPr eaLnBrk="1" hangingPunct="1"/>
            <a:r>
              <a:rPr lang="en-US" altLang="ko-KR" sz="2800" smtClean="0">
                <a:latin typeface="Times New Roman" pitchFamily="18" charset="0"/>
              </a:rPr>
              <a:t>4-8. Schwarzenbach’s &amp; Pearson’s Classification of Acids &amp; Bases (forming Complexes)</a:t>
            </a:r>
          </a:p>
          <a:p>
            <a:pPr lvl="1" eaLnBrk="1" hangingPunct="1"/>
            <a:endParaRPr lang="en-US" altLang="ko-KR" sz="2400" smtClean="0">
              <a:latin typeface="Times New Roman" pitchFamily="18" charset="0"/>
            </a:endParaRPr>
          </a:p>
          <a:p>
            <a:pPr lvl="1" eaLnBrk="1" hangingPunct="1"/>
            <a:r>
              <a:rPr lang="en-US" altLang="ko-KR" sz="2400" smtClean="0">
                <a:latin typeface="Times New Roman" pitchFamily="18" charset="0"/>
              </a:rPr>
              <a:t>Schwarzenbach’s classes A, B, &amp; C</a:t>
            </a:r>
          </a:p>
          <a:p>
            <a:pPr lvl="2" eaLnBrk="1" hangingPunct="1"/>
            <a:r>
              <a:rPr lang="en-US" altLang="ko-KR" sz="2000" smtClean="0">
                <a:latin typeface="Times New Roman" pitchFamily="18" charset="0"/>
              </a:rPr>
              <a:t>A: Those of noble gas configuration (p.103, bottom table)</a:t>
            </a:r>
          </a:p>
          <a:p>
            <a:pPr lvl="2" eaLnBrk="1" hangingPunct="1"/>
            <a:r>
              <a:rPr lang="en-US" altLang="ko-KR" sz="2000" smtClean="0">
                <a:latin typeface="Times New Roman" pitchFamily="18" charset="0"/>
              </a:rPr>
              <a:t>B: Those of Ni</a:t>
            </a:r>
            <a:r>
              <a:rPr lang="en-US" altLang="ko-KR" sz="2000" baseline="30000" smtClean="0">
                <a:latin typeface="Times New Roman" pitchFamily="18" charset="0"/>
              </a:rPr>
              <a:t>o</a:t>
            </a:r>
            <a:r>
              <a:rPr lang="en-US" altLang="ko-KR" sz="2000" smtClean="0">
                <a:latin typeface="Times New Roman" pitchFamily="18" charset="0"/>
              </a:rPr>
              <a:t>, Pd</a:t>
            </a:r>
            <a:r>
              <a:rPr lang="en-US" altLang="ko-KR" sz="2000" baseline="30000" smtClean="0">
                <a:latin typeface="Times New Roman" pitchFamily="18" charset="0"/>
              </a:rPr>
              <a:t>o</a:t>
            </a:r>
            <a:r>
              <a:rPr lang="en-US" altLang="ko-KR" sz="2000" smtClean="0">
                <a:latin typeface="Times New Roman" pitchFamily="18" charset="0"/>
              </a:rPr>
              <a:t>, Pt</a:t>
            </a:r>
            <a:r>
              <a:rPr lang="en-US" altLang="ko-KR" sz="2000" baseline="30000" smtClean="0">
                <a:latin typeface="Times New Roman" pitchFamily="18" charset="0"/>
              </a:rPr>
              <a:t>o</a:t>
            </a:r>
            <a:r>
              <a:rPr lang="en-US" altLang="ko-KR" sz="2000" smtClean="0">
                <a:latin typeface="Times New Roman" pitchFamily="18" charset="0"/>
              </a:rPr>
              <a:t> electron config.</a:t>
            </a:r>
          </a:p>
          <a:p>
            <a:pPr lvl="2" eaLnBrk="1" hangingPunct="1"/>
            <a:r>
              <a:rPr lang="en-US" altLang="ko-KR" sz="2000" smtClean="0">
                <a:latin typeface="Times New Roman" pitchFamily="18" charset="0"/>
              </a:rPr>
              <a:t>C: Transient metals</a:t>
            </a:r>
          </a:p>
          <a:p>
            <a:pPr lvl="1" eaLnBrk="1" hangingPunct="1"/>
            <a:r>
              <a:rPr lang="en-US" altLang="ko-KR" sz="2400" smtClean="0">
                <a:latin typeface="Times New Roman" pitchFamily="18" charset="0"/>
              </a:rPr>
              <a:t>Pearson’s hard &amp; soft</a:t>
            </a:r>
          </a:p>
          <a:p>
            <a:pPr lvl="2" eaLnBrk="1" hangingPunct="1"/>
            <a:r>
              <a:rPr lang="en-US" altLang="ko-KR" sz="2000" smtClean="0">
                <a:latin typeface="Times New Roman" pitchFamily="18" charset="0"/>
              </a:rPr>
              <a:t>Hard: Rigid &amp; nondeformable elctron cloud, tend to form ionic bonding</a:t>
            </a:r>
          </a:p>
          <a:p>
            <a:pPr lvl="2" eaLnBrk="1" hangingPunct="1"/>
            <a:r>
              <a:rPr lang="en-US" altLang="ko-KR" sz="2000" smtClean="0">
                <a:latin typeface="Times New Roman" pitchFamily="18" charset="0"/>
              </a:rPr>
              <a:t>Soft: Deformable &amp; polarizable electron cloud, tend to form (more) covalent bonding</a:t>
            </a:r>
          </a:p>
          <a:p>
            <a:pPr lvl="1" eaLnBrk="1" hangingPunct="1"/>
            <a:r>
              <a:rPr lang="en-US" altLang="ko-KR" sz="2400" smtClean="0">
                <a:latin typeface="Times New Roman" pitchFamily="18" charset="0"/>
              </a:rPr>
              <a:t>See p.104, Table 3.5; p.105, Fig. 3.7; p.106, Fig. 3.8; p.108, Fig. 3.9.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흐름">
  <a:themeElements>
    <a:clrScheme name="흐름 1">
      <a:dk1>
        <a:srgbClr val="000514"/>
      </a:dk1>
      <a:lt1>
        <a:srgbClr val="FFFFFF"/>
      </a:lt1>
      <a:dk2>
        <a:srgbClr val="003399"/>
      </a:dk2>
      <a:lt2>
        <a:srgbClr val="E5E5FF"/>
      </a:lt2>
      <a:accent1>
        <a:srgbClr val="0099CC"/>
      </a:accent1>
      <a:accent2>
        <a:srgbClr val="A886E0"/>
      </a:accent2>
      <a:accent3>
        <a:srgbClr val="AAADCA"/>
      </a:accent3>
      <a:accent4>
        <a:srgbClr val="DADADA"/>
      </a:accent4>
      <a:accent5>
        <a:srgbClr val="AACAE2"/>
      </a:accent5>
      <a:accent6>
        <a:srgbClr val="9879CB"/>
      </a:accent6>
      <a:hlink>
        <a:srgbClr val="FFCC00"/>
      </a:hlink>
      <a:folHlink>
        <a:srgbClr val="FFFFCC"/>
      </a:folHlink>
    </a:clrScheme>
    <a:fontScheme name="흐름">
      <a:majorFont>
        <a:latin typeface="굴림"/>
        <a:ea typeface="굴림"/>
        <a:cs typeface=""/>
      </a:majorFont>
      <a:minorFont>
        <a:latin typeface="굴림"/>
        <a:ea typeface="굴림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흐름 1">
        <a:dk1>
          <a:srgbClr val="000514"/>
        </a:dk1>
        <a:lt1>
          <a:srgbClr val="FFFFFF"/>
        </a:lt1>
        <a:dk2>
          <a:srgbClr val="003399"/>
        </a:dk2>
        <a:lt2>
          <a:srgbClr val="E5E5FF"/>
        </a:lt2>
        <a:accent1>
          <a:srgbClr val="0099CC"/>
        </a:accent1>
        <a:accent2>
          <a:srgbClr val="A886E0"/>
        </a:accent2>
        <a:accent3>
          <a:srgbClr val="AAADCA"/>
        </a:accent3>
        <a:accent4>
          <a:srgbClr val="DADADA"/>
        </a:accent4>
        <a:accent5>
          <a:srgbClr val="AACAE2"/>
        </a:accent5>
        <a:accent6>
          <a:srgbClr val="9879CB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흐름 2">
        <a:dk1>
          <a:srgbClr val="3E3E5C"/>
        </a:dk1>
        <a:lt1>
          <a:srgbClr val="FFFFFF"/>
        </a:lt1>
        <a:dk2>
          <a:srgbClr val="666699"/>
        </a:dk2>
        <a:lt2>
          <a:srgbClr val="DFDFE9"/>
        </a:lt2>
        <a:accent1>
          <a:srgbClr val="CC66FF"/>
        </a:accent1>
        <a:accent2>
          <a:srgbClr val="679ACD"/>
        </a:accent2>
        <a:accent3>
          <a:srgbClr val="B8B8CA"/>
        </a:accent3>
        <a:accent4>
          <a:srgbClr val="DADADA"/>
        </a:accent4>
        <a:accent5>
          <a:srgbClr val="E2B8FF"/>
        </a:accent5>
        <a:accent6>
          <a:srgbClr val="5D8BBA"/>
        </a:accent6>
        <a:hlink>
          <a:srgbClr val="CCE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흐름 3">
        <a:dk1>
          <a:srgbClr val="2A5400"/>
        </a:dk1>
        <a:lt1>
          <a:srgbClr val="FFFFFF"/>
        </a:lt1>
        <a:dk2>
          <a:srgbClr val="4A9400"/>
        </a:dk2>
        <a:lt2>
          <a:srgbClr val="BAE8BA"/>
        </a:lt2>
        <a:accent1>
          <a:srgbClr val="33CC33"/>
        </a:accent1>
        <a:accent2>
          <a:srgbClr val="99CC00"/>
        </a:accent2>
        <a:accent3>
          <a:srgbClr val="B1C8AA"/>
        </a:accent3>
        <a:accent4>
          <a:srgbClr val="DADADA"/>
        </a:accent4>
        <a:accent5>
          <a:srgbClr val="ADE2AD"/>
        </a:accent5>
        <a:accent6>
          <a:srgbClr val="8AB900"/>
        </a:accent6>
        <a:hlink>
          <a:srgbClr val="99FF33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흐름 4">
        <a:dk1>
          <a:srgbClr val="000000"/>
        </a:dk1>
        <a:lt1>
          <a:srgbClr val="FFFFFF"/>
        </a:lt1>
        <a:dk2>
          <a:srgbClr val="51596D"/>
        </a:dk2>
        <a:lt2>
          <a:srgbClr val="DDDDDD"/>
        </a:lt2>
        <a:accent1>
          <a:srgbClr val="787E8A"/>
        </a:accent1>
        <a:accent2>
          <a:srgbClr val="339966"/>
        </a:accent2>
        <a:accent3>
          <a:srgbClr val="B3B5BA"/>
        </a:accent3>
        <a:accent4>
          <a:srgbClr val="DADADA"/>
        </a:accent4>
        <a:accent5>
          <a:srgbClr val="BEC0C4"/>
        </a:accent5>
        <a:accent6>
          <a:srgbClr val="2D8A5C"/>
        </a:accent6>
        <a:hlink>
          <a:srgbClr val="00FFFF"/>
        </a:hlink>
        <a:folHlink>
          <a:srgbClr val="74B6D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흐름 5">
        <a:dk1>
          <a:srgbClr val="5C1F00"/>
        </a:dk1>
        <a:lt1>
          <a:srgbClr val="FFFFFF"/>
        </a:lt1>
        <a:dk2>
          <a:srgbClr val="8C0000"/>
        </a:dk2>
        <a:lt2>
          <a:srgbClr val="DFD293"/>
        </a:lt2>
        <a:accent1>
          <a:srgbClr val="FF6845"/>
        </a:accent1>
        <a:accent2>
          <a:srgbClr val="BE7960"/>
        </a:accent2>
        <a:accent3>
          <a:srgbClr val="C5AAAA"/>
        </a:accent3>
        <a:accent4>
          <a:srgbClr val="DADADA"/>
        </a:accent4>
        <a:accent5>
          <a:srgbClr val="FFB9B0"/>
        </a:accent5>
        <a:accent6>
          <a:srgbClr val="AC6D56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흐름 6">
        <a:dk1>
          <a:srgbClr val="5E4444"/>
        </a:dk1>
        <a:lt1>
          <a:srgbClr val="F7F3F3"/>
        </a:lt1>
        <a:dk2>
          <a:srgbClr val="8A6362"/>
        </a:dk2>
        <a:lt2>
          <a:srgbClr val="D8C1BA"/>
        </a:lt2>
        <a:accent1>
          <a:srgbClr val="CC6600"/>
        </a:accent1>
        <a:accent2>
          <a:srgbClr val="C16059"/>
        </a:accent2>
        <a:accent3>
          <a:srgbClr val="C4B7B7"/>
        </a:accent3>
        <a:accent4>
          <a:srgbClr val="D3D0D0"/>
        </a:accent4>
        <a:accent5>
          <a:srgbClr val="E2B8AA"/>
        </a:accent5>
        <a:accent6>
          <a:srgbClr val="AF5650"/>
        </a:accent6>
        <a:hlink>
          <a:srgbClr val="FFCC00"/>
        </a:hlink>
        <a:folHlink>
          <a:srgbClr val="CBB55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흐름 7">
        <a:dk1>
          <a:srgbClr val="7F6737"/>
        </a:dk1>
        <a:lt1>
          <a:srgbClr val="FFFFFF"/>
        </a:lt1>
        <a:dk2>
          <a:srgbClr val="BFA673"/>
        </a:dk2>
        <a:lt2>
          <a:srgbClr val="E6E3AA"/>
        </a:lt2>
        <a:accent1>
          <a:srgbClr val="FFCC00"/>
        </a:accent1>
        <a:accent2>
          <a:srgbClr val="808000"/>
        </a:accent2>
        <a:accent3>
          <a:srgbClr val="DCD0BC"/>
        </a:accent3>
        <a:accent4>
          <a:srgbClr val="DADADA"/>
        </a:accent4>
        <a:accent5>
          <a:srgbClr val="FFE2AA"/>
        </a:accent5>
        <a:accent6>
          <a:srgbClr val="737300"/>
        </a:accent6>
        <a:hlink>
          <a:srgbClr val="784700"/>
        </a:hlink>
        <a:folHlink>
          <a:srgbClr val="9A7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흐름 8">
        <a:dk1>
          <a:srgbClr val="4B2500"/>
        </a:dk1>
        <a:lt1>
          <a:srgbClr val="F9F0D3"/>
        </a:lt1>
        <a:dk2>
          <a:srgbClr val="A69564"/>
        </a:dk2>
        <a:lt2>
          <a:srgbClr val="EFDEAF"/>
        </a:lt2>
        <a:accent1>
          <a:srgbClr val="FFFFE3"/>
        </a:accent1>
        <a:accent2>
          <a:srgbClr val="BFBFA7"/>
        </a:accent2>
        <a:accent3>
          <a:srgbClr val="FBF6E6"/>
        </a:accent3>
        <a:accent4>
          <a:srgbClr val="3F1E00"/>
        </a:accent4>
        <a:accent5>
          <a:srgbClr val="FFFFEF"/>
        </a:accent5>
        <a:accent6>
          <a:srgbClr val="ADAD97"/>
        </a:accent6>
        <a:hlink>
          <a:srgbClr val="7B6D47"/>
        </a:hlink>
        <a:folHlink>
          <a:srgbClr val="A99D2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흐름 9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CECFF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2D2D8A"/>
        </a:accent6>
        <a:hlink>
          <a:srgbClr val="6600FF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Stream</Template>
  <TotalTime>337</TotalTime>
  <Words>509</Words>
  <Application>Microsoft Office PowerPoint</Application>
  <PresentationFormat>화면 슬라이드 쇼(4:3)</PresentationFormat>
  <Paragraphs>88</Paragraphs>
  <Slides>11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6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11</vt:i4>
      </vt:variant>
    </vt:vector>
  </HeadingPairs>
  <TitlesOfParts>
    <vt:vector size="18" baseType="lpstr">
      <vt:lpstr>굴림</vt:lpstr>
      <vt:lpstr>Arial</vt:lpstr>
      <vt:lpstr>Wingdings</vt:lpstr>
      <vt:lpstr>맑은 고딕</vt:lpstr>
      <vt:lpstr>Times New Roman</vt:lpstr>
      <vt:lpstr>Symbol</vt:lpstr>
      <vt:lpstr>흐름</vt:lpstr>
      <vt:lpstr>Ch. 4. AQUEOUS COMPLEXES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>KWNU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Ch. 3. KINETIC VS. EQUILIBRIUM MODELING</dc:title>
  <dc:creator>JYU</dc:creator>
  <cp:lastModifiedBy>jyy</cp:lastModifiedBy>
  <cp:revision>9</cp:revision>
  <dcterms:created xsi:type="dcterms:W3CDTF">2011-10-08T11:25:43Z</dcterms:created>
  <dcterms:modified xsi:type="dcterms:W3CDTF">2014-03-14T04:18:53Z</dcterms:modified>
</cp:coreProperties>
</file>